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ink/ink3.xml" ContentType="application/inkml+xml"/>
  <Override PartName="/ppt/ink/ink4.xml" ContentType="application/inkml+xml"/>
  <Override PartName="/ppt/notesSlides/notesSlide3.xml" ContentType="application/vnd.openxmlformats-officedocument.presentationml.notesSlide+xml"/>
  <Override PartName="/ppt/ink/ink5.xml" ContentType="application/inkml+xml"/>
  <Override PartName="/ppt/ink/ink6.xml" ContentType="application/inkml+xml"/>
  <Override PartName="/ppt/notesSlides/notesSlide4.xml" ContentType="application/vnd.openxmlformats-officedocument.presentationml.notesSlide+xml"/>
  <Override PartName="/ppt/ink/ink7.xml" ContentType="application/inkml+xml"/>
  <Override PartName="/ppt/ink/ink8.xml" ContentType="application/inkml+xml"/>
  <Override PartName="/ppt/notesSlides/notesSlide5.xml" ContentType="application/vnd.openxmlformats-officedocument.presentationml.notesSlide+xml"/>
  <Override PartName="/ppt/ink/ink9.xml" ContentType="application/inkml+xml"/>
  <Override PartName="/ppt/ink/ink10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ink/ink11.xml" ContentType="application/inkml+xml"/>
  <Override PartName="/ppt/ink/ink12.xml" ContentType="application/inkml+xml"/>
  <Override PartName="/ppt/notesSlides/notesSlide7.xml" ContentType="application/vnd.openxmlformats-officedocument.presentationml.notesSlide+xml"/>
  <Override PartName="/ppt/ink/ink13.xml" ContentType="application/inkml+xml"/>
  <Override PartName="/ppt/ink/ink14.xml" ContentType="application/inkml+xml"/>
  <Override PartName="/ppt/notesSlides/notesSlide8.xml" ContentType="application/vnd.openxmlformats-officedocument.presentationml.notesSlide+xml"/>
  <Override PartName="/ppt/ink/ink15.xml" ContentType="application/inkml+xml"/>
  <Override PartName="/ppt/ink/ink16.xml" ContentType="application/inkml+xml"/>
  <Override PartName="/ppt/notesSlides/notesSlide9.xml" ContentType="application/vnd.openxmlformats-officedocument.presentationml.notesSlide+xml"/>
  <Override PartName="/ppt/ink/ink17.xml" ContentType="application/inkml+xml"/>
  <Override PartName="/ppt/ink/ink18.xml" ContentType="application/inkml+xml"/>
  <Override PartName="/ppt/notesSlides/notesSlide10.xml" ContentType="application/vnd.openxmlformats-officedocument.presentationml.notesSlide+xml"/>
  <Override PartName="/ppt/ink/ink19.xml" ContentType="application/inkml+xml"/>
  <Override PartName="/ppt/ink/ink2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authors.xml" ContentType="application/vnd.ms-powerpoint.author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4"/>
  </p:sldMasterIdLst>
  <p:notesMasterIdLst>
    <p:notesMasterId r:id="rId22"/>
  </p:notesMasterIdLst>
  <p:sldIdLst>
    <p:sldId id="256" r:id="rId5"/>
    <p:sldId id="278" r:id="rId6"/>
    <p:sldId id="258" r:id="rId7"/>
    <p:sldId id="288" r:id="rId8"/>
    <p:sldId id="270" r:id="rId9"/>
    <p:sldId id="271" r:id="rId10"/>
    <p:sldId id="281" r:id="rId11"/>
    <p:sldId id="272" r:id="rId12"/>
    <p:sldId id="282" r:id="rId13"/>
    <p:sldId id="289" r:id="rId14"/>
    <p:sldId id="274" r:id="rId15"/>
    <p:sldId id="286" r:id="rId16"/>
    <p:sldId id="290" r:id="rId17"/>
    <p:sldId id="287" r:id="rId18"/>
    <p:sldId id="284" r:id="rId19"/>
    <p:sldId id="277" r:id="rId20"/>
    <p:sldId id="268" r:id="rId21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FEFFFE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9DF855-2044-4378-D382-97019082214F}" name="Eda nur Saruhan" initials="" userId="S::eda.nur.saruhan@undp.org::c5d9941d-5539-4cc6-837d-40b768a4e45a" providerId="AD"/>
  <p188:author id="{5773C6ED-D5C0-6998-8565-4039F0794B89}" name="carlosnieto_r@hotmail.com" initials="ca" userId="S::urn:spo:guest#carlosnieto_r@hotmail.com::" providerId="AD"/>
  <p188:author id="{AD2977F2-1110-00CA-B921-CFBBF1E22859}" name="Ipek Beril Benli" initials="IB" userId="S::ipek.beril.benli@undp.org::8f9c5f4b-b22c-49ff-bdd5-d07e2760743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2A49"/>
    <a:srgbClr val="4618DE"/>
    <a:srgbClr val="6E1E90"/>
    <a:srgbClr val="F04A23"/>
    <a:srgbClr val="EE482C"/>
    <a:srgbClr val="4617DE"/>
    <a:srgbClr val="FE2E46"/>
    <a:srgbClr val="9D67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EBCC"/>
          </a:solidFill>
        </a:fill>
      </a:tcStyle>
    </a:wholeTbl>
    <a:band2H>
      <a:tcTxStyle/>
      <a:tcStyle>
        <a:tcBdr/>
        <a:fill>
          <a:solidFill>
            <a:srgbClr val="FFF5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solidFill>
            <a:schemeClr val="accent5">
              <a:alpha val="20000"/>
            </a:schemeClr>
          </a:solidFill>
        </a:fill>
      </a:tcStyle>
    </a:firstCol>
    <a:lastRow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50800" cap="flat">
              <a:solidFill>
                <a:schemeClr val="accent5"/>
              </a:solidFill>
              <a:prstDash val="solid"/>
              <a:round/>
            </a:ln>
          </a:top>
          <a:bottom>
            <a:ln w="127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chemeClr val="accent5"/>
              </a:solidFill>
              <a:prstDash val="solid"/>
              <a:round/>
            </a:ln>
          </a:left>
          <a:right>
            <a:ln w="12700" cap="flat">
              <a:solidFill>
                <a:schemeClr val="accent5"/>
              </a:solidFill>
              <a:prstDash val="solid"/>
              <a:round/>
            </a:ln>
          </a:right>
          <a:top>
            <a:ln w="12700" cap="flat">
              <a:solidFill>
                <a:schemeClr val="accent5"/>
              </a:solidFill>
              <a:prstDash val="solid"/>
              <a:round/>
            </a:ln>
          </a:top>
          <a:bottom>
            <a:ln w="25400" cap="flat">
              <a:solidFill>
                <a:schemeClr val="accent5"/>
              </a:solidFill>
              <a:prstDash val="solid"/>
              <a:round/>
            </a:ln>
          </a:bottom>
          <a:insideH>
            <a:ln w="12700" cap="flat">
              <a:solidFill>
                <a:schemeClr val="accent5"/>
              </a:solidFill>
              <a:prstDash val="solid"/>
              <a:round/>
            </a:ln>
          </a:insideH>
          <a:insideV>
            <a:ln w="12700" cap="flat">
              <a:solidFill>
                <a:schemeClr val="accent5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1D4E2"/>
          </a:solidFill>
        </a:fill>
      </a:tcStyle>
    </a:wholeTbl>
    <a:band2H>
      <a:tcTxStyle/>
      <a:tcStyle>
        <a:tcBdr/>
        <a:fill>
          <a:solidFill>
            <a:srgbClr val="E9EBF1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EFFFE"/>
        </a:fontRef>
        <a:srgbClr val="FEFFFE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FEFFFE"/>
              </a:solidFill>
              <a:prstDash val="solid"/>
              <a:round/>
            </a:ln>
          </a:top>
          <a:bottom>
            <a:ln w="25400" cap="flat">
              <a:solidFill>
                <a:srgbClr val="FEFFF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EFFFE"/>
              </a:solidFill>
              <a:prstDash val="solid"/>
              <a:round/>
            </a:ln>
          </a:top>
          <a:bottom>
            <a:ln w="25400" cap="flat">
              <a:solidFill>
                <a:srgbClr val="FEFFFE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FEFFFE"/>
        </a:fontRef>
        <a:srgbClr val="FEFFFE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FFE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FFE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EFFFE"/>
          </a:solidFill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Estilo Médio 1 - Ênfas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35758FB7-9AC5-4552-8A53-C91805E547FA}" styleName="Estilo com Tema 1 - Ênfas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38" autoAdjust="0"/>
    <p:restoredTop sz="94658"/>
  </p:normalViewPr>
  <p:slideViewPr>
    <p:cSldViewPr snapToGrid="0">
      <p:cViewPr>
        <p:scale>
          <a:sx n="60" d="100"/>
          <a:sy n="60" d="100"/>
        </p:scale>
        <p:origin x="1048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ovao Cacombe" userId="461dc0e7-15b8-4d12-8c65-6706fd669b56" providerId="ADAL" clId="{AAF0F511-5D6C-CC4E-AC45-B01B16C18ED7}"/>
    <pc:docChg chg="undo custSel modSld">
      <pc:chgData name="Cristovao Cacombe" userId="461dc0e7-15b8-4d12-8c65-6706fd669b56" providerId="ADAL" clId="{AAF0F511-5D6C-CC4E-AC45-B01B16C18ED7}" dt="2025-06-20T06:57:38.407" v="53" actId="22"/>
      <pc:docMkLst>
        <pc:docMk/>
      </pc:docMkLst>
      <pc:sldChg chg="modSp">
        <pc:chgData name="Cristovao Cacombe" userId="461dc0e7-15b8-4d12-8c65-6706fd669b56" providerId="ADAL" clId="{AAF0F511-5D6C-CC4E-AC45-B01B16C18ED7}" dt="2025-06-20T06:55:59.127" v="18" actId="1076"/>
        <pc:sldMkLst>
          <pc:docMk/>
          <pc:sldMk cId="0" sldId="256"/>
        </pc:sldMkLst>
        <pc:spChg chg="mod">
          <ac:chgData name="Cristovao Cacombe" userId="461dc0e7-15b8-4d12-8c65-6706fd669b56" providerId="ADAL" clId="{AAF0F511-5D6C-CC4E-AC45-B01B16C18ED7}" dt="2025-06-20T06:55:53.092" v="17" actId="1076"/>
          <ac:spMkLst>
            <pc:docMk/>
            <pc:sldMk cId="0" sldId="256"/>
            <ac:spMk id="4" creationId="{119D6634-8C52-56C8-C196-BBFF1A999BF3}"/>
          </ac:spMkLst>
        </pc:spChg>
        <pc:spChg chg="mod">
          <ac:chgData name="Cristovao Cacombe" userId="461dc0e7-15b8-4d12-8c65-6706fd669b56" providerId="ADAL" clId="{AAF0F511-5D6C-CC4E-AC45-B01B16C18ED7}" dt="2025-06-20T06:55:59.127" v="18" actId="1076"/>
          <ac:spMkLst>
            <pc:docMk/>
            <pc:sldMk cId="0" sldId="256"/>
            <ac:spMk id="476" creationId="{00000000-0000-0000-0000-000000000000}"/>
          </ac:spMkLst>
        </pc:spChg>
      </pc:sldChg>
      <pc:sldChg chg="addSp delSp modSp">
        <pc:chgData name="Cristovao Cacombe" userId="461dc0e7-15b8-4d12-8c65-6706fd669b56" providerId="ADAL" clId="{AAF0F511-5D6C-CC4E-AC45-B01B16C18ED7}" dt="2025-06-20T06:57:38.407" v="53" actId="22"/>
        <pc:sldMkLst>
          <pc:docMk/>
          <pc:sldMk cId="0" sldId="258"/>
        </pc:sldMkLst>
        <pc:spChg chg="add del">
          <ac:chgData name="Cristovao Cacombe" userId="461dc0e7-15b8-4d12-8c65-6706fd669b56" providerId="ADAL" clId="{AAF0F511-5D6C-CC4E-AC45-B01B16C18ED7}" dt="2025-06-20T06:57:38.407" v="53" actId="22"/>
          <ac:spMkLst>
            <pc:docMk/>
            <pc:sldMk cId="0" sldId="258"/>
            <ac:spMk id="4" creationId="{1179131E-F870-459B-822B-3BDC169F86B8}"/>
          </ac:spMkLst>
        </pc:spChg>
        <pc:spChg chg="mod">
          <ac:chgData name="Cristovao Cacombe" userId="461dc0e7-15b8-4d12-8c65-6706fd669b56" providerId="ADAL" clId="{AAF0F511-5D6C-CC4E-AC45-B01B16C18ED7}" dt="2025-06-20T06:57:20.210" v="51" actId="22"/>
          <ac:spMkLst>
            <pc:docMk/>
            <pc:sldMk cId="0" sldId="258"/>
            <ac:spMk id="490" creationId="{00000000-0000-0000-0000-000000000000}"/>
          </ac:spMkLst>
        </pc:spChg>
      </pc:sldChg>
      <pc:sldChg chg="modSp">
        <pc:chgData name="Cristovao Cacombe" userId="461dc0e7-15b8-4d12-8c65-6706fd669b56" providerId="ADAL" clId="{AAF0F511-5D6C-CC4E-AC45-B01B16C18ED7}" dt="2025-06-20T06:56:10.609" v="48" actId="20577"/>
        <pc:sldMkLst>
          <pc:docMk/>
          <pc:sldMk cId="1968293515" sldId="278"/>
        </pc:sldMkLst>
        <pc:spChg chg="mod">
          <ac:chgData name="Cristovao Cacombe" userId="461dc0e7-15b8-4d12-8c65-6706fd669b56" providerId="ADAL" clId="{AAF0F511-5D6C-CC4E-AC45-B01B16C18ED7}" dt="2025-06-20T06:56:10.609" v="48" actId="20577"/>
          <ac:spMkLst>
            <pc:docMk/>
            <pc:sldMk cId="1968293515" sldId="278"/>
            <ac:spMk id="476" creationId="{00000000-0000-0000-0000-000000000000}"/>
          </ac:spMkLst>
        </pc:spChg>
      </pc:sldChg>
    </pc:docChg>
  </pc:docChgLst>
  <pc:docChgLst>
    <pc:chgData name="carlosnieto_r@hotmail.com" userId="S::urn:spo:guest#carlosnieto_r@hotmail.com::" providerId="AD" clId="Web-{F53A8B4D-EAD8-2A0D-F33B-B7B36ABB47B1}"/>
    <pc:docChg chg="addSld modSld">
      <pc:chgData name="carlosnieto_r@hotmail.com" userId="S::urn:spo:guest#carlosnieto_r@hotmail.com::" providerId="AD" clId="Web-{F53A8B4D-EAD8-2A0D-F33B-B7B36ABB47B1}" dt="2024-03-18T22:39:05.388" v="289" actId="1076"/>
      <pc:docMkLst>
        <pc:docMk/>
      </pc:docMkLst>
      <pc:sldChg chg="modSp">
        <pc:chgData name="carlosnieto_r@hotmail.com" userId="S::urn:spo:guest#carlosnieto_r@hotmail.com::" providerId="AD" clId="Web-{F53A8B4D-EAD8-2A0D-F33B-B7B36ABB47B1}" dt="2024-03-18T22:39:05.388" v="289" actId="1076"/>
        <pc:sldMkLst>
          <pc:docMk/>
          <pc:sldMk cId="0" sldId="259"/>
        </pc:sldMkLst>
      </pc:sldChg>
      <pc:sldChg chg="modSp">
        <pc:chgData name="carlosnieto_r@hotmail.com" userId="S::urn:spo:guest#carlosnieto_r@hotmail.com::" providerId="AD" clId="Web-{F53A8B4D-EAD8-2A0D-F33B-B7B36ABB47B1}" dt="2024-03-18T19:35:34.110" v="0" actId="14100"/>
        <pc:sldMkLst>
          <pc:docMk/>
          <pc:sldMk cId="2496000186" sldId="278"/>
        </pc:sldMkLst>
      </pc:sldChg>
      <pc:sldChg chg="modSp">
        <pc:chgData name="carlosnieto_r@hotmail.com" userId="S::urn:spo:guest#carlosnieto_r@hotmail.com::" providerId="AD" clId="Web-{F53A8B4D-EAD8-2A0D-F33B-B7B36ABB47B1}" dt="2024-03-18T22:27:42.032" v="279" actId="20577"/>
        <pc:sldMkLst>
          <pc:docMk/>
          <pc:sldMk cId="950368928" sldId="279"/>
        </pc:sldMkLst>
      </pc:sldChg>
      <pc:sldChg chg="addSp delSp modSp add replId">
        <pc:chgData name="carlosnieto_r@hotmail.com" userId="S::urn:spo:guest#carlosnieto_r@hotmail.com::" providerId="AD" clId="Web-{F53A8B4D-EAD8-2A0D-F33B-B7B36ABB47B1}" dt="2024-03-18T19:57:00.631" v="275" actId="1076"/>
        <pc:sldMkLst>
          <pc:docMk/>
          <pc:sldMk cId="120320344" sldId="280"/>
        </pc:sldMkLst>
      </pc:sldChg>
    </pc:docChg>
  </pc:docChgLst>
  <pc:docChgLst>
    <pc:chgData name="carlosnieto_r@hotmail.com" userId="S::urn:spo:guest#carlosnieto_r@hotmail.com::" providerId="AD" clId="Web-{D030A783-4C26-A712-4551-726DE7270034}"/>
    <pc:docChg chg="modSld">
      <pc:chgData name="carlosnieto_r@hotmail.com" userId="S::urn:spo:guest#carlosnieto_r@hotmail.com::" providerId="AD" clId="Web-{D030A783-4C26-A712-4551-726DE7270034}" dt="2024-03-13T01:06:02.255" v="76"/>
      <pc:docMkLst>
        <pc:docMk/>
      </pc:docMkLst>
      <pc:sldChg chg="addSp delSp modSp">
        <pc:chgData name="carlosnieto_r@hotmail.com" userId="S::urn:spo:guest#carlosnieto_r@hotmail.com::" providerId="AD" clId="Web-{D030A783-4C26-A712-4551-726DE7270034}" dt="2024-03-13T01:05:24.941" v="74" actId="1076"/>
        <pc:sldMkLst>
          <pc:docMk/>
          <pc:sldMk cId="3100614976" sldId="273"/>
        </pc:sldMkLst>
      </pc:sldChg>
      <pc:sldChg chg="addSp delSp modSp">
        <pc:chgData name="carlosnieto_r@hotmail.com" userId="S::urn:spo:guest#carlosnieto_r@hotmail.com::" providerId="AD" clId="Web-{D030A783-4C26-A712-4551-726DE7270034}" dt="2024-03-13T01:06:02.255" v="76"/>
        <pc:sldMkLst>
          <pc:docMk/>
          <pc:sldMk cId="2496000186" sldId="278"/>
        </pc:sldMkLst>
      </pc:sldChg>
    </pc:docChg>
  </pc:docChgLst>
  <pc:docChgLst>
    <pc:chgData name="EDA NUR SARUHAN" userId="796a441a-389d-493a-b849-403485121362" providerId="ADAL" clId="{F50D9A46-20DF-48B3-A542-164CA64A4D0A}"/>
    <pc:docChg chg="undo redo custSel addSld delSld modSld sldOrd">
      <pc:chgData name="EDA NUR SARUHAN" userId="796a441a-389d-493a-b849-403485121362" providerId="ADAL" clId="{F50D9A46-20DF-48B3-A542-164CA64A4D0A}" dt="2024-06-24T07:16:17.609" v="221"/>
      <pc:docMkLst>
        <pc:docMk/>
      </pc:docMkLst>
      <pc:sldChg chg="modSp mod">
        <pc:chgData name="EDA NUR SARUHAN" userId="796a441a-389d-493a-b849-403485121362" providerId="ADAL" clId="{F50D9A46-20DF-48B3-A542-164CA64A4D0A}" dt="2024-06-24T07:10:59.195" v="19" actId="27636"/>
        <pc:sldMkLst>
          <pc:docMk/>
          <pc:sldMk cId="0" sldId="258"/>
        </pc:sldMkLst>
      </pc:sldChg>
      <pc:sldChg chg="modSp mod">
        <pc:chgData name="EDA NUR SARUHAN" userId="796a441a-389d-493a-b849-403485121362" providerId="ADAL" clId="{F50D9A46-20DF-48B3-A542-164CA64A4D0A}" dt="2024-06-24T07:11:57.316" v="63"/>
        <pc:sldMkLst>
          <pc:docMk/>
          <pc:sldMk cId="2903211234" sldId="269"/>
        </pc:sldMkLst>
      </pc:sldChg>
      <pc:sldChg chg="modSp mod">
        <pc:chgData name="EDA NUR SARUHAN" userId="796a441a-389d-493a-b849-403485121362" providerId="ADAL" clId="{F50D9A46-20DF-48B3-A542-164CA64A4D0A}" dt="2024-06-24T07:12:19.676" v="69"/>
        <pc:sldMkLst>
          <pc:docMk/>
          <pc:sldMk cId="434732476" sldId="270"/>
        </pc:sldMkLst>
      </pc:sldChg>
      <pc:sldChg chg="modSp mod">
        <pc:chgData name="EDA NUR SARUHAN" userId="796a441a-389d-493a-b849-403485121362" providerId="ADAL" clId="{F50D9A46-20DF-48B3-A542-164CA64A4D0A}" dt="2024-06-24T07:12:37.122" v="77"/>
        <pc:sldMkLst>
          <pc:docMk/>
          <pc:sldMk cId="1729379315" sldId="271"/>
        </pc:sldMkLst>
      </pc:sldChg>
      <pc:sldChg chg="modSp mod">
        <pc:chgData name="EDA NUR SARUHAN" userId="796a441a-389d-493a-b849-403485121362" providerId="ADAL" clId="{F50D9A46-20DF-48B3-A542-164CA64A4D0A}" dt="2024-06-24T07:13:12.036" v="97"/>
        <pc:sldMkLst>
          <pc:docMk/>
          <pc:sldMk cId="664534578" sldId="272"/>
        </pc:sldMkLst>
      </pc:sldChg>
      <pc:sldChg chg="modSp mod">
        <pc:chgData name="EDA NUR SARUHAN" userId="796a441a-389d-493a-b849-403485121362" providerId="ADAL" clId="{F50D9A46-20DF-48B3-A542-164CA64A4D0A}" dt="2024-06-24T07:13:38.002" v="120" actId="5793"/>
        <pc:sldMkLst>
          <pc:docMk/>
          <pc:sldMk cId="3284491021" sldId="273"/>
        </pc:sldMkLst>
      </pc:sldChg>
      <pc:sldChg chg="modSp mod">
        <pc:chgData name="EDA NUR SARUHAN" userId="796a441a-389d-493a-b849-403485121362" providerId="ADAL" clId="{F50D9A46-20DF-48B3-A542-164CA64A4D0A}" dt="2024-06-24T07:14:14.540" v="146" actId="27636"/>
        <pc:sldMkLst>
          <pc:docMk/>
          <pc:sldMk cId="3671019558" sldId="274"/>
        </pc:sldMkLst>
      </pc:sldChg>
      <pc:sldChg chg="modSp mod">
        <pc:chgData name="EDA NUR SARUHAN" userId="796a441a-389d-493a-b849-403485121362" providerId="ADAL" clId="{F50D9A46-20DF-48B3-A542-164CA64A4D0A}" dt="2024-06-24T07:14:37.088" v="154"/>
        <pc:sldMkLst>
          <pc:docMk/>
          <pc:sldMk cId="3774262820" sldId="275"/>
        </pc:sldMkLst>
      </pc:sldChg>
      <pc:sldChg chg="modSp mod">
        <pc:chgData name="EDA NUR SARUHAN" userId="796a441a-389d-493a-b849-403485121362" providerId="ADAL" clId="{F50D9A46-20DF-48B3-A542-164CA64A4D0A}" dt="2024-06-24T07:14:55.259" v="162"/>
        <pc:sldMkLst>
          <pc:docMk/>
          <pc:sldMk cId="1090383087" sldId="276"/>
        </pc:sldMkLst>
      </pc:sldChg>
      <pc:sldChg chg="new del">
        <pc:chgData name="EDA NUR SARUHAN" userId="796a441a-389d-493a-b849-403485121362" providerId="ADAL" clId="{F50D9A46-20DF-48B3-A542-164CA64A4D0A}" dt="2024-06-24T07:11:21.943" v="22" actId="47"/>
        <pc:sldMkLst>
          <pc:docMk/>
          <pc:sldMk cId="347083183" sldId="279"/>
        </pc:sldMkLst>
      </pc:sldChg>
      <pc:sldChg chg="modSp add mod">
        <pc:chgData name="EDA NUR SARUHAN" userId="796a441a-389d-493a-b849-403485121362" providerId="ADAL" clId="{F50D9A46-20DF-48B3-A542-164CA64A4D0A}" dt="2024-06-24T07:11:37.690" v="57" actId="1076"/>
        <pc:sldMkLst>
          <pc:docMk/>
          <pc:sldMk cId="2319431748" sldId="280"/>
        </pc:sldMkLst>
      </pc:sldChg>
      <pc:sldChg chg="modSp add mod ord">
        <pc:chgData name="EDA NUR SARUHAN" userId="796a441a-389d-493a-b849-403485121362" providerId="ADAL" clId="{F50D9A46-20DF-48B3-A542-164CA64A4D0A}" dt="2024-06-24T07:12:54.518" v="91" actId="20577"/>
        <pc:sldMkLst>
          <pc:docMk/>
          <pc:sldMk cId="3209889353" sldId="281"/>
        </pc:sldMkLst>
      </pc:sldChg>
      <pc:sldChg chg="modSp add mod ord">
        <pc:chgData name="EDA NUR SARUHAN" userId="796a441a-389d-493a-b849-403485121362" providerId="ADAL" clId="{F50D9A46-20DF-48B3-A542-164CA64A4D0A}" dt="2024-06-24T07:13:51.976" v="132" actId="20577"/>
        <pc:sldMkLst>
          <pc:docMk/>
          <pc:sldMk cId="4161134741" sldId="282"/>
        </pc:sldMkLst>
      </pc:sldChg>
      <pc:sldChg chg="modSp add mod">
        <pc:chgData name="EDA NUR SARUHAN" userId="796a441a-389d-493a-b849-403485121362" providerId="ADAL" clId="{F50D9A46-20DF-48B3-A542-164CA64A4D0A}" dt="2024-06-24T07:15:43.569" v="199"/>
        <pc:sldMkLst>
          <pc:docMk/>
          <pc:sldMk cId="3824939920" sldId="283"/>
        </pc:sldMkLst>
      </pc:sldChg>
      <pc:sldChg chg="new del ord">
        <pc:chgData name="EDA NUR SARUHAN" userId="796a441a-389d-493a-b849-403485121362" providerId="ADAL" clId="{F50D9A46-20DF-48B3-A542-164CA64A4D0A}" dt="2024-06-24T07:15:05.569" v="166" actId="47"/>
        <pc:sldMkLst>
          <pc:docMk/>
          <pc:sldMk cId="4249559437" sldId="283"/>
        </pc:sldMkLst>
      </pc:sldChg>
      <pc:sldChg chg="modSp add mod">
        <pc:chgData name="EDA NUR SARUHAN" userId="796a441a-389d-493a-b849-403485121362" providerId="ADAL" clId="{F50D9A46-20DF-48B3-A542-164CA64A4D0A}" dt="2024-06-24T07:16:17.609" v="221"/>
        <pc:sldMkLst>
          <pc:docMk/>
          <pc:sldMk cId="2350826882" sldId="284"/>
        </pc:sldMkLst>
      </pc:sldChg>
      <pc:sldChg chg="add del">
        <pc:chgData name="EDA NUR SARUHAN" userId="796a441a-389d-493a-b849-403485121362" providerId="ADAL" clId="{F50D9A46-20DF-48B3-A542-164CA64A4D0A}" dt="2024-06-24T07:16:08.734" v="218" actId="47"/>
        <pc:sldMkLst>
          <pc:docMk/>
          <pc:sldMk cId="211967843" sldId="285"/>
        </pc:sldMkLst>
      </pc:sldChg>
      <pc:sldChg chg="modSp add mod ord">
        <pc:chgData name="EDA NUR SARUHAN" userId="796a441a-389d-493a-b849-403485121362" providerId="ADAL" clId="{F50D9A46-20DF-48B3-A542-164CA64A4D0A}" dt="2024-06-24T07:15:23.796" v="191" actId="20577"/>
        <pc:sldMkLst>
          <pc:docMk/>
          <pc:sldMk cId="1779530041" sldId="286"/>
        </pc:sldMkLst>
      </pc:sldChg>
      <pc:sldChg chg="modSp add mod ord">
        <pc:chgData name="EDA NUR SARUHAN" userId="796a441a-389d-493a-b849-403485121362" providerId="ADAL" clId="{F50D9A46-20DF-48B3-A542-164CA64A4D0A}" dt="2024-06-24T07:15:51.814" v="213" actId="20577"/>
        <pc:sldMkLst>
          <pc:docMk/>
          <pc:sldMk cId="3899215332" sldId="287"/>
        </pc:sldMkLst>
      </pc:sldChg>
    </pc:docChg>
  </pc:docChgLst>
  <pc:docChgLst>
    <pc:chgData name="Ipek Beril Benli" userId="S::ipek.beril.benli@undp.org::8f9c5f4b-b22c-49ff-bdd5-d07e27607437" providerId="AD" clId="Web-{BA4A98C9-4BA9-35B6-87C1-650CB67E20CB}"/>
    <pc:docChg chg="modSld">
      <pc:chgData name="Ipek Beril Benli" userId="S::ipek.beril.benli@undp.org::8f9c5f4b-b22c-49ff-bdd5-d07e27607437" providerId="AD" clId="Web-{BA4A98C9-4BA9-35B6-87C1-650CB67E20CB}" dt="2024-03-12T18:05:21.721" v="18" actId="20577"/>
      <pc:docMkLst>
        <pc:docMk/>
      </pc:docMkLst>
      <pc:sldChg chg="modSp mod modShow">
        <pc:chgData name="Ipek Beril Benli" userId="S::ipek.beril.benli@undp.org::8f9c5f4b-b22c-49ff-bdd5-d07e27607437" providerId="AD" clId="Web-{BA4A98C9-4BA9-35B6-87C1-650CB67E20CB}" dt="2024-03-12T18:04:49.986" v="12" actId="20577"/>
        <pc:sldMkLst>
          <pc:docMk/>
          <pc:sldMk cId="0" sldId="266"/>
        </pc:sldMkLst>
      </pc:sldChg>
      <pc:sldChg chg="modSp">
        <pc:chgData name="Ipek Beril Benli" userId="S::ipek.beril.benli@undp.org::8f9c5f4b-b22c-49ff-bdd5-d07e27607437" providerId="AD" clId="Web-{BA4A98C9-4BA9-35B6-87C1-650CB67E20CB}" dt="2024-03-12T18:05:21.721" v="18" actId="20577"/>
        <pc:sldMkLst>
          <pc:docMk/>
          <pc:sldMk cId="3289475291" sldId="277"/>
        </pc:sldMkLst>
      </pc:sldChg>
    </pc:docChg>
  </pc:docChgLst>
  <pc:docChgLst>
    <pc:chgData name="Dina Akylbekova" userId="d0186547-350c-4ee8-9f3b-afe70f175dd5" providerId="ADAL" clId="{6A4180C9-AC8C-492A-A0A8-281411F2C485}"/>
    <pc:docChg chg="custSel modSld">
      <pc:chgData name="Dina Akylbekova" userId="d0186547-350c-4ee8-9f3b-afe70f175dd5" providerId="ADAL" clId="{6A4180C9-AC8C-492A-A0A8-281411F2C485}" dt="2024-03-19T15:31:29.996" v="4" actId="1076"/>
      <pc:docMkLst>
        <pc:docMk/>
      </pc:docMkLst>
      <pc:sldChg chg="modSp mod">
        <pc:chgData name="Dina Akylbekova" userId="d0186547-350c-4ee8-9f3b-afe70f175dd5" providerId="ADAL" clId="{6A4180C9-AC8C-492A-A0A8-281411F2C485}" dt="2024-03-19T15:31:29.996" v="4" actId="1076"/>
        <pc:sldMkLst>
          <pc:docMk/>
          <pc:sldMk cId="0" sldId="266"/>
        </pc:sldMkLst>
      </pc:sldChg>
      <pc:sldChg chg="modSp">
        <pc:chgData name="Dina Akylbekova" userId="d0186547-350c-4ee8-9f3b-afe70f175dd5" providerId="ADAL" clId="{6A4180C9-AC8C-492A-A0A8-281411F2C485}" dt="2024-03-19T15:29:15.644" v="1"/>
        <pc:sldMkLst>
          <pc:docMk/>
          <pc:sldMk cId="3407680115" sldId="271"/>
        </pc:sldMkLst>
      </pc:sldChg>
      <pc:sldChg chg="modSp">
        <pc:chgData name="Dina Akylbekova" userId="d0186547-350c-4ee8-9f3b-afe70f175dd5" providerId="ADAL" clId="{6A4180C9-AC8C-492A-A0A8-281411F2C485}" dt="2024-03-19T15:29:15.644" v="1"/>
        <pc:sldMkLst>
          <pc:docMk/>
          <pc:sldMk cId="1299165562" sldId="275"/>
        </pc:sldMkLst>
      </pc:sldChg>
      <pc:sldChg chg="modSp">
        <pc:chgData name="Dina Akylbekova" userId="d0186547-350c-4ee8-9f3b-afe70f175dd5" providerId="ADAL" clId="{6A4180C9-AC8C-492A-A0A8-281411F2C485}" dt="2024-03-19T15:29:15.644" v="1"/>
        <pc:sldMkLst>
          <pc:docMk/>
          <pc:sldMk cId="2049148930" sldId="276"/>
        </pc:sldMkLst>
      </pc:sldChg>
      <pc:sldChg chg="modSp mod">
        <pc:chgData name="Dina Akylbekova" userId="d0186547-350c-4ee8-9f3b-afe70f175dd5" providerId="ADAL" clId="{6A4180C9-AC8C-492A-A0A8-281411F2C485}" dt="2024-03-19T15:28:47.188" v="0" actId="313"/>
        <pc:sldMkLst>
          <pc:docMk/>
          <pc:sldMk cId="120320344" sldId="280"/>
        </pc:sldMkLst>
      </pc:sldChg>
    </pc:docChg>
  </pc:docChgLst>
  <pc:docChgLst>
    <pc:chgData name="Ipek Beril Benli" userId="S::ipek.beril.benli@undp.org::8f9c5f4b-b22c-49ff-bdd5-d07e27607437" providerId="AD" clId="Web-{8CEBC8F0-1925-8894-B66D-92D3F8EEBCA2}"/>
    <pc:docChg chg="addSld delSld">
      <pc:chgData name="Ipek Beril Benli" userId="S::ipek.beril.benli@undp.org::8f9c5f4b-b22c-49ff-bdd5-d07e27607437" providerId="AD" clId="Web-{8CEBC8F0-1925-8894-B66D-92D3F8EEBCA2}" dt="2024-03-15T12:29:17.387" v="4"/>
      <pc:docMkLst>
        <pc:docMk/>
      </pc:docMkLst>
      <pc:sldChg chg="del">
        <pc:chgData name="Ipek Beril Benli" userId="S::ipek.beril.benli@undp.org::8f9c5f4b-b22c-49ff-bdd5-d07e27607437" providerId="AD" clId="Web-{8CEBC8F0-1925-8894-B66D-92D3F8EEBCA2}" dt="2024-03-15T12:29:17.372" v="3"/>
        <pc:sldMkLst>
          <pc:docMk/>
          <pc:sldMk cId="0" sldId="264"/>
        </pc:sldMkLst>
      </pc:sldChg>
      <pc:sldChg chg="del">
        <pc:chgData name="Ipek Beril Benli" userId="S::ipek.beril.benli@undp.org::8f9c5f4b-b22c-49ff-bdd5-d07e27607437" providerId="AD" clId="Web-{8CEBC8F0-1925-8894-B66D-92D3F8EEBCA2}" dt="2024-03-15T12:29:17.387" v="4"/>
        <pc:sldMkLst>
          <pc:docMk/>
          <pc:sldMk cId="0" sldId="267"/>
        </pc:sldMkLst>
      </pc:sldChg>
      <pc:sldChg chg="delCm">
        <pc:chgData name="Ipek Beril Benli" userId="S::ipek.beril.benli@undp.org::8f9c5f4b-b22c-49ff-bdd5-d07e27607437" providerId="AD" clId="Web-{8CEBC8F0-1925-8894-B66D-92D3F8EEBCA2}" dt="2024-03-15T12:27:56.634" v="1"/>
        <pc:sldMkLst>
          <pc:docMk/>
          <pc:sldMk cId="3100614976" sldId="27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Ipek Beril Benli" userId="S::ipek.beril.benli@undp.org::8f9c5f4b-b22c-49ff-bdd5-d07e27607437" providerId="AD" clId="Web-{8CEBC8F0-1925-8894-B66D-92D3F8EEBCA2}" dt="2024-03-15T12:27:56.634" v="1"/>
              <pc2:cmMkLst xmlns:pc2="http://schemas.microsoft.com/office/powerpoint/2019/9/main/command">
                <pc:docMk/>
                <pc:sldMk cId="3100614976" sldId="273"/>
                <pc2:cmMk id="{0760F27F-A6EA-43CB-87F1-435D928619FF}"/>
              </pc2:cmMkLst>
            </pc226:cmChg>
          </p:ext>
        </pc:extLst>
      </pc:sldChg>
      <pc:sldChg chg="delCm">
        <pc:chgData name="Ipek Beril Benli" userId="S::ipek.beril.benli@undp.org::8f9c5f4b-b22c-49ff-bdd5-d07e27607437" providerId="AD" clId="Web-{8CEBC8F0-1925-8894-B66D-92D3F8EEBCA2}" dt="2024-03-15T12:27:51.337" v="0"/>
        <pc:sldMkLst>
          <pc:docMk/>
          <pc:sldMk cId="2496000186" sldId="27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del">
              <pc226:chgData name="Ipek Beril Benli" userId="S::ipek.beril.benli@undp.org::8f9c5f4b-b22c-49ff-bdd5-d07e27607437" providerId="AD" clId="Web-{8CEBC8F0-1925-8894-B66D-92D3F8EEBCA2}" dt="2024-03-15T12:27:51.337" v="0"/>
              <pc2:cmMkLst xmlns:pc2="http://schemas.microsoft.com/office/powerpoint/2019/9/main/command">
                <pc:docMk/>
                <pc:sldMk cId="2496000186" sldId="278"/>
                <pc2:cmMk id="{B9CFB55F-B64D-4089-8034-8150A9E9C8BC}"/>
              </pc2:cmMkLst>
            </pc226:cmChg>
          </p:ext>
        </pc:extLst>
      </pc:sldChg>
      <pc:sldChg chg="add">
        <pc:chgData name="Ipek Beril Benli" userId="S::ipek.beril.benli@undp.org::8f9c5f4b-b22c-49ff-bdd5-d07e27607437" providerId="AD" clId="Web-{8CEBC8F0-1925-8894-B66D-92D3F8EEBCA2}" dt="2024-03-15T12:29:03.262" v="2"/>
        <pc:sldMkLst>
          <pc:docMk/>
          <pc:sldMk cId="950368928" sldId="279"/>
        </pc:sldMkLst>
      </pc:sldChg>
    </pc:docChg>
  </pc:docChgLst>
  <pc:docChgLst>
    <pc:chgData name="Ipek Beril Benli" userId="S::ipek.beril.benli@undp.org::8f9c5f4b-b22c-49ff-bdd5-d07e27607437" providerId="AD" clId="Web-{70C7BC07-BB33-76A1-341B-B125B7987719}"/>
    <pc:docChg chg="modSld">
      <pc:chgData name="Ipek Beril Benli" userId="S::ipek.beril.benli@undp.org::8f9c5f4b-b22c-49ff-bdd5-d07e27607437" providerId="AD" clId="Web-{70C7BC07-BB33-76A1-341B-B125B7987719}" dt="2024-03-13T12:29:03.866" v="30" actId="1076"/>
      <pc:docMkLst>
        <pc:docMk/>
      </pc:docMkLst>
      <pc:sldChg chg="addSp delSp modSp">
        <pc:chgData name="Ipek Beril Benli" userId="S::ipek.beril.benli@undp.org::8f9c5f4b-b22c-49ff-bdd5-d07e27607437" providerId="AD" clId="Web-{70C7BC07-BB33-76A1-341B-B125B7987719}" dt="2024-03-13T12:29:03.866" v="30" actId="1076"/>
        <pc:sldMkLst>
          <pc:docMk/>
          <pc:sldMk cId="2496000186" sldId="278"/>
        </pc:sldMkLst>
      </pc:sldChg>
    </pc:docChg>
  </pc:docChgLst>
  <pc:docChgLst>
    <pc:chgData name="Ipek Beril Benli" userId="S::ipek.beril.benli@undp.org::8f9c5f4b-b22c-49ff-bdd5-d07e27607437" providerId="AD" clId="Web-{683A36E5-4E3E-43CE-6D21-84A5124529EF}"/>
    <pc:docChg chg="modSld">
      <pc:chgData name="Ipek Beril Benli" userId="S::ipek.beril.benli@undp.org::8f9c5f4b-b22c-49ff-bdd5-d07e27607437" providerId="AD" clId="Web-{683A36E5-4E3E-43CE-6D21-84A5124529EF}" dt="2024-04-14T15:57:37.904" v="17" actId="1076"/>
      <pc:docMkLst>
        <pc:docMk/>
      </pc:docMkLst>
      <pc:sldChg chg="modSp">
        <pc:chgData name="Ipek Beril Benli" userId="S::ipek.beril.benli@undp.org::8f9c5f4b-b22c-49ff-bdd5-d07e27607437" providerId="AD" clId="Web-{683A36E5-4E3E-43CE-6D21-84A5124529EF}" dt="2024-04-14T15:57:37.904" v="17" actId="1076"/>
        <pc:sldMkLst>
          <pc:docMk/>
          <pc:sldMk cId="120320344" sldId="280"/>
        </pc:sldMkLst>
      </pc:sldChg>
    </pc:docChg>
  </pc:docChgLst>
  <pc:docChgLst>
    <pc:chgData name="Ipek Beril Benli" userId="S::ipek.beril.benli@undp.org::8f9c5f4b-b22c-49ff-bdd5-d07e27607437" providerId="AD" clId="Web-{5968C962-A29A-6388-5E21-A35FFA8A3C35}"/>
    <pc:docChg chg="modSld">
      <pc:chgData name="Ipek Beril Benli" userId="S::ipek.beril.benli@undp.org::8f9c5f4b-b22c-49ff-bdd5-d07e27607437" providerId="AD" clId="Web-{5968C962-A29A-6388-5E21-A35FFA8A3C35}" dt="2024-04-08T06:50:15.233" v="3"/>
      <pc:docMkLst>
        <pc:docMk/>
      </pc:docMkLst>
      <pc:sldChg chg="mod modShow">
        <pc:chgData name="Ipek Beril Benli" userId="S::ipek.beril.benli@undp.org::8f9c5f4b-b22c-49ff-bdd5-d07e27607437" providerId="AD" clId="Web-{5968C962-A29A-6388-5E21-A35FFA8A3C35}" dt="2024-04-08T06:50:15.233" v="3"/>
        <pc:sldMkLst>
          <pc:docMk/>
          <pc:sldMk cId="2049148930" sldId="276"/>
        </pc:sldMkLst>
      </pc:sldChg>
      <pc:sldChg chg="modSp">
        <pc:chgData name="Ipek Beril Benli" userId="S::ipek.beril.benli@undp.org::8f9c5f4b-b22c-49ff-bdd5-d07e27607437" providerId="AD" clId="Web-{5968C962-A29A-6388-5E21-A35FFA8A3C35}" dt="2024-04-08T06:49:43.092" v="2" actId="20577"/>
        <pc:sldMkLst>
          <pc:docMk/>
          <pc:sldMk cId="3289475291" sldId="277"/>
        </pc:sldMkLst>
      </pc:sldChg>
    </pc:docChg>
  </pc:docChgLst>
  <pc:docChgLst>
    <pc:chgData name="Ipek Beril Benli" userId="S::ipek.beril.benli@undp.org::8f9c5f4b-b22c-49ff-bdd5-d07e27607437" providerId="AD" clId="Web-{5101508F-0DAE-05F4-18B8-3033C3A7817F}"/>
    <pc:docChg chg="delSld">
      <pc:chgData name="Ipek Beril Benli" userId="S::ipek.beril.benli@undp.org::8f9c5f4b-b22c-49ff-bdd5-d07e27607437" providerId="AD" clId="Web-{5101508F-0DAE-05F4-18B8-3033C3A7817F}" dt="2024-03-19T09:16:41.707" v="0"/>
      <pc:docMkLst>
        <pc:docMk/>
      </pc:docMkLst>
      <pc:sldChg chg="del">
        <pc:chgData name="Ipek Beril Benli" userId="S::ipek.beril.benli@undp.org::8f9c5f4b-b22c-49ff-bdd5-d07e27607437" providerId="AD" clId="Web-{5101508F-0DAE-05F4-18B8-3033C3A7817F}" dt="2024-03-19T09:16:41.707" v="0"/>
        <pc:sldMkLst>
          <pc:docMk/>
          <pc:sldMk cId="2496000186" sldId="278"/>
        </pc:sldMkLst>
      </pc:sldChg>
    </pc:docChg>
  </pc:docChgLst>
  <pc:docChgLst>
    <pc:chgData name="Ipek Beril Benli" userId="S::ipek.beril.benli@undp.org::8f9c5f4b-b22c-49ff-bdd5-d07e27607437" providerId="AD" clId="Web-{A699159B-CA30-B18E-23CC-B0705FD50A34}"/>
    <pc:docChg chg="addSld delSld modSld sldOrd">
      <pc:chgData name="Ipek Beril Benli" userId="S::ipek.beril.benli@undp.org::8f9c5f4b-b22c-49ff-bdd5-d07e27607437" providerId="AD" clId="Web-{A699159B-CA30-B18E-23CC-B0705FD50A34}" dt="2024-03-05T08:06:25.540" v="56" actId="1076"/>
      <pc:docMkLst>
        <pc:docMk/>
      </pc:docMkLst>
      <pc:sldChg chg="del">
        <pc:chgData name="Ipek Beril Benli" userId="S::ipek.beril.benli@undp.org::8f9c5f4b-b22c-49ff-bdd5-d07e27607437" providerId="AD" clId="Web-{A699159B-CA30-B18E-23CC-B0705FD50A34}" dt="2024-03-05T07:54:59.483" v="14"/>
        <pc:sldMkLst>
          <pc:docMk/>
          <pc:sldMk cId="0" sldId="261"/>
        </pc:sldMkLst>
      </pc:sldChg>
      <pc:sldChg chg="del">
        <pc:chgData name="Ipek Beril Benli" userId="S::ipek.beril.benli@undp.org::8f9c5f4b-b22c-49ff-bdd5-d07e27607437" providerId="AD" clId="Web-{A699159B-CA30-B18E-23CC-B0705FD50A34}" dt="2024-03-05T07:52:51.916" v="0"/>
        <pc:sldMkLst>
          <pc:docMk/>
          <pc:sldMk cId="0" sldId="262"/>
        </pc:sldMkLst>
      </pc:sldChg>
      <pc:sldChg chg="ord">
        <pc:chgData name="Ipek Beril Benli" userId="S::ipek.beril.benli@undp.org::8f9c5f4b-b22c-49ff-bdd5-d07e27607437" providerId="AD" clId="Web-{A699159B-CA30-B18E-23CC-B0705FD50A34}" dt="2024-03-05T08:03:25.642" v="32"/>
        <pc:sldMkLst>
          <pc:docMk/>
          <pc:sldMk cId="0" sldId="266"/>
        </pc:sldMkLst>
      </pc:sldChg>
      <pc:sldChg chg="modSp">
        <pc:chgData name="Ipek Beril Benli" userId="S::ipek.beril.benli@undp.org::8f9c5f4b-b22c-49ff-bdd5-d07e27607437" providerId="AD" clId="Web-{A699159B-CA30-B18E-23CC-B0705FD50A34}" dt="2024-03-05T07:55:27.312" v="18" actId="1076"/>
        <pc:sldMkLst>
          <pc:docMk/>
          <pc:sldMk cId="2362704423" sldId="269"/>
        </pc:sldMkLst>
      </pc:sldChg>
      <pc:sldChg chg="modSp">
        <pc:chgData name="Ipek Beril Benli" userId="S::ipek.beril.benli@undp.org::8f9c5f4b-b22c-49ff-bdd5-d07e27607437" providerId="AD" clId="Web-{A699159B-CA30-B18E-23CC-B0705FD50A34}" dt="2024-03-05T08:06:25.540" v="56" actId="1076"/>
        <pc:sldMkLst>
          <pc:docMk/>
          <pc:sldMk cId="3407680115" sldId="271"/>
        </pc:sldMkLst>
      </pc:sldChg>
      <pc:sldChg chg="addCm">
        <pc:chgData name="Ipek Beril Benli" userId="S::ipek.beril.benli@undp.org::8f9c5f4b-b22c-49ff-bdd5-d07e27607437" providerId="AD" clId="Web-{A699159B-CA30-B18E-23CC-B0705FD50A34}" dt="2024-03-05T07:59:24.727" v="31"/>
        <pc:sldMkLst>
          <pc:docMk/>
          <pc:sldMk cId="3100614976" sldId="273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Ipek Beril Benli" userId="S::ipek.beril.benli@undp.org::8f9c5f4b-b22c-49ff-bdd5-d07e27607437" providerId="AD" clId="Web-{A699159B-CA30-B18E-23CC-B0705FD50A34}" dt="2024-03-05T07:59:24.727" v="31"/>
              <pc2:cmMkLst xmlns:pc2="http://schemas.microsoft.com/office/powerpoint/2019/9/main/command">
                <pc:docMk/>
                <pc:sldMk cId="3100614976" sldId="273"/>
                <pc2:cmMk id="{0760F27F-A6EA-43CB-87F1-435D928619FF}"/>
              </pc2:cmMkLst>
            </pc226:cmChg>
          </p:ext>
        </pc:extLst>
      </pc:sldChg>
      <pc:sldChg chg="delSp modSp">
        <pc:chgData name="Ipek Beril Benli" userId="S::ipek.beril.benli@undp.org::8f9c5f4b-b22c-49ff-bdd5-d07e27607437" providerId="AD" clId="Web-{A699159B-CA30-B18E-23CC-B0705FD50A34}" dt="2024-03-05T07:56:10.048" v="28"/>
        <pc:sldMkLst>
          <pc:docMk/>
          <pc:sldMk cId="2049148930" sldId="276"/>
        </pc:sldMkLst>
      </pc:sldChg>
      <pc:sldChg chg="addSp modSp add del">
        <pc:chgData name="Ipek Beril Benli" userId="S::ipek.beril.benli@undp.org::8f9c5f4b-b22c-49ff-bdd5-d07e27607437" providerId="AD" clId="Web-{A699159B-CA30-B18E-23CC-B0705FD50A34}" dt="2024-03-05T07:54:08.700" v="10"/>
        <pc:sldMkLst>
          <pc:docMk/>
          <pc:sldMk cId="3289475291" sldId="277"/>
        </pc:sldMkLst>
      </pc:sldChg>
      <pc:sldChg chg="addSp modSp add addCm">
        <pc:chgData name="Ipek Beril Benli" userId="S::ipek.beril.benli@undp.org::8f9c5f4b-b22c-49ff-bdd5-d07e27607437" providerId="AD" clId="Web-{A699159B-CA30-B18E-23CC-B0705FD50A34}" dt="2024-03-05T07:58:45.679" v="30"/>
        <pc:sldMkLst>
          <pc:docMk/>
          <pc:sldMk cId="2496000186" sldId="27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Ipek Beril Benli" userId="S::ipek.beril.benli@undp.org::8f9c5f4b-b22c-49ff-bdd5-d07e27607437" providerId="AD" clId="Web-{A699159B-CA30-B18E-23CC-B0705FD50A34}" dt="2024-03-05T07:58:45.679" v="30"/>
              <pc2:cmMkLst xmlns:pc2="http://schemas.microsoft.com/office/powerpoint/2019/9/main/command">
                <pc:docMk/>
                <pc:sldMk cId="2496000186" sldId="278"/>
                <pc2:cmMk id="{B9CFB55F-B64D-4089-8034-8150A9E9C8BC}"/>
              </pc2:cmMkLst>
            </pc226:cmChg>
          </p:ext>
        </pc:ext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4440DCA-E6BA-4C6F-9594-B191F0898814}" type="doc">
      <dgm:prSet loTypeId="urn:microsoft.com/office/officeart/2005/8/layout/process3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pt-BR"/>
        </a:p>
      </dgm:t>
    </dgm:pt>
    <dgm:pt modelId="{8BFE72BB-AFD1-4C6E-98DD-40C1DA22B394}">
      <dgm:prSet/>
      <dgm:spPr/>
      <dgm:t>
        <a:bodyPr/>
        <a:lstStyle/>
        <a:p>
          <a:pPr rtl="0"/>
          <a:r>
            <a:rPr lang="pt-BR" b="0" i="0" baseline="0" smtClean="0"/>
            <a:t>Coleta de Dados</a:t>
          </a:r>
          <a:endParaRPr lang="pt-PT" dirty="0"/>
        </a:p>
      </dgm:t>
    </dgm:pt>
    <dgm:pt modelId="{E8341DF4-C373-4738-97E8-A22E8B3DA1A1}" type="parTrans" cxnId="{6B315E7F-6862-4211-BBF9-0CB995E74775}">
      <dgm:prSet/>
      <dgm:spPr/>
      <dgm:t>
        <a:bodyPr/>
        <a:lstStyle/>
        <a:p>
          <a:endParaRPr lang="pt-BR"/>
        </a:p>
      </dgm:t>
    </dgm:pt>
    <dgm:pt modelId="{BB2FF377-3B88-4F56-A1A5-547B1651F6F5}" type="sibTrans" cxnId="{6B315E7F-6862-4211-BBF9-0CB995E74775}">
      <dgm:prSet/>
      <dgm:spPr/>
      <dgm:t>
        <a:bodyPr/>
        <a:lstStyle/>
        <a:p>
          <a:endParaRPr lang="pt-BR"/>
        </a:p>
      </dgm:t>
    </dgm:pt>
    <dgm:pt modelId="{E4DCC85D-40B5-401A-9F89-8543E884CEC7}">
      <dgm:prSet/>
      <dgm:spPr/>
      <dgm:t>
        <a:bodyPr/>
        <a:lstStyle/>
        <a:p>
          <a:pPr rtl="0"/>
          <a:r>
            <a:rPr lang="pt-PT" b="1" dirty="0" smtClean="0"/>
            <a:t>Pré-Processamento</a:t>
          </a:r>
          <a:endParaRPr lang="pt-PT" dirty="0"/>
        </a:p>
      </dgm:t>
    </dgm:pt>
    <dgm:pt modelId="{AA91AD46-4A66-4A8A-AEA4-5DF28A891442}" type="parTrans" cxnId="{932DDAA3-5B24-47B3-B522-B04123B564A0}">
      <dgm:prSet/>
      <dgm:spPr/>
      <dgm:t>
        <a:bodyPr/>
        <a:lstStyle/>
        <a:p>
          <a:endParaRPr lang="pt-BR"/>
        </a:p>
      </dgm:t>
    </dgm:pt>
    <dgm:pt modelId="{35B0204E-F85B-4762-9702-91D9F54F45B5}" type="sibTrans" cxnId="{932DDAA3-5B24-47B3-B522-B04123B564A0}">
      <dgm:prSet/>
      <dgm:spPr/>
      <dgm:t>
        <a:bodyPr/>
        <a:lstStyle/>
        <a:p>
          <a:endParaRPr lang="pt-BR"/>
        </a:p>
      </dgm:t>
    </dgm:pt>
    <dgm:pt modelId="{3B8D546D-2C1F-4A8C-B928-5CA1E28394A0}">
      <dgm:prSet/>
      <dgm:spPr/>
      <dgm:t>
        <a:bodyPr/>
        <a:lstStyle/>
        <a:p>
          <a:pPr rtl="0"/>
          <a:r>
            <a:rPr lang="pt-PT" b="1" dirty="0" smtClean="0"/>
            <a:t>Análise Exploratória (EDA)</a:t>
          </a:r>
          <a:endParaRPr lang="pt-PT" dirty="0"/>
        </a:p>
      </dgm:t>
    </dgm:pt>
    <dgm:pt modelId="{86AEAE8D-EF54-43BF-8BF1-1F2C1397E4F3}" type="parTrans" cxnId="{4A4511FD-DF26-43F1-9AC7-F549086E1207}">
      <dgm:prSet/>
      <dgm:spPr/>
      <dgm:t>
        <a:bodyPr/>
        <a:lstStyle/>
        <a:p>
          <a:endParaRPr lang="pt-BR"/>
        </a:p>
      </dgm:t>
    </dgm:pt>
    <dgm:pt modelId="{6563E6B3-2A8A-4E36-853B-B65568D7FD12}" type="sibTrans" cxnId="{4A4511FD-DF26-43F1-9AC7-F549086E1207}">
      <dgm:prSet/>
      <dgm:spPr/>
      <dgm:t>
        <a:bodyPr/>
        <a:lstStyle/>
        <a:p>
          <a:endParaRPr lang="pt-BR"/>
        </a:p>
      </dgm:t>
    </dgm:pt>
    <dgm:pt modelId="{45322929-82B9-45B5-8E46-78D890D657F3}">
      <dgm:prSet/>
      <dgm:spPr/>
      <dgm:t>
        <a:bodyPr/>
        <a:lstStyle/>
        <a:p>
          <a:r>
            <a:rPr lang="pt-PT" b="1" dirty="0" smtClean="0"/>
            <a:t>Modelo Preditivo</a:t>
          </a:r>
          <a:endParaRPr lang="pt-PT" dirty="0"/>
        </a:p>
      </dgm:t>
    </dgm:pt>
    <dgm:pt modelId="{9BCA1FE8-02A0-46A7-9D24-8822214C7F11}" type="parTrans" cxnId="{8D46DBB0-3C02-4E6D-BE94-B1EB0D5284FA}">
      <dgm:prSet/>
      <dgm:spPr/>
      <dgm:t>
        <a:bodyPr/>
        <a:lstStyle/>
        <a:p>
          <a:endParaRPr lang="pt-BR"/>
        </a:p>
      </dgm:t>
    </dgm:pt>
    <dgm:pt modelId="{8D9659C0-5E9D-4CDA-9266-CBD33864B4E0}" type="sibTrans" cxnId="{8D46DBB0-3C02-4E6D-BE94-B1EB0D5284FA}">
      <dgm:prSet/>
      <dgm:spPr/>
      <dgm:t>
        <a:bodyPr/>
        <a:lstStyle/>
        <a:p>
          <a:endParaRPr lang="pt-BR"/>
        </a:p>
      </dgm:t>
    </dgm:pt>
    <dgm:pt modelId="{3E7ECF5C-0B31-4EE8-BBE0-7D982C96BE92}">
      <dgm:prSet/>
      <dgm:spPr/>
      <dgm:t>
        <a:bodyPr/>
        <a:lstStyle/>
        <a:p>
          <a:r>
            <a:rPr lang="pt-PT" b="1" dirty="0" smtClean="0"/>
            <a:t>Dashboard/Relatório</a:t>
          </a:r>
          <a:endParaRPr lang="pt-BR" dirty="0"/>
        </a:p>
      </dgm:t>
    </dgm:pt>
    <dgm:pt modelId="{154EF009-48F1-4756-89A5-B0A5107339BB}" type="parTrans" cxnId="{5A136B5B-004B-4F44-9B5F-5D0DB141FCD2}">
      <dgm:prSet/>
      <dgm:spPr/>
      <dgm:t>
        <a:bodyPr/>
        <a:lstStyle/>
        <a:p>
          <a:endParaRPr lang="pt-BR"/>
        </a:p>
      </dgm:t>
    </dgm:pt>
    <dgm:pt modelId="{10214E6E-9016-4845-A142-A302DD2D8A03}" type="sibTrans" cxnId="{5A136B5B-004B-4F44-9B5F-5D0DB141FCD2}">
      <dgm:prSet/>
      <dgm:spPr/>
      <dgm:t>
        <a:bodyPr/>
        <a:lstStyle/>
        <a:p>
          <a:endParaRPr lang="pt-BR"/>
        </a:p>
      </dgm:t>
    </dgm:pt>
    <dgm:pt modelId="{C96F523E-C6C6-4ABF-9534-9F5F0461B046}">
      <dgm:prSet/>
      <dgm:spPr/>
      <dgm:t>
        <a:bodyPr/>
        <a:lstStyle/>
        <a:p>
          <a:r>
            <a:rPr lang="pt-PT" dirty="0" smtClean="0"/>
            <a:t>Exibição dos resultados para apoio à decisão</a:t>
          </a:r>
          <a:endParaRPr lang="pt-BR" dirty="0"/>
        </a:p>
      </dgm:t>
    </dgm:pt>
    <dgm:pt modelId="{CFDC95B7-1476-48C1-916B-5B4EBC7E7265}" type="sibTrans" cxnId="{EC5732DC-B697-4600-AC30-0FEB641C3172}">
      <dgm:prSet/>
      <dgm:spPr/>
      <dgm:t>
        <a:bodyPr/>
        <a:lstStyle/>
        <a:p>
          <a:endParaRPr lang="pt-BR"/>
        </a:p>
      </dgm:t>
    </dgm:pt>
    <dgm:pt modelId="{81CF0774-2557-41FB-B3F8-28FED66C97D1}" type="parTrans" cxnId="{EC5732DC-B697-4600-AC30-0FEB641C3172}">
      <dgm:prSet/>
      <dgm:spPr/>
      <dgm:t>
        <a:bodyPr/>
        <a:lstStyle/>
        <a:p>
          <a:endParaRPr lang="pt-BR"/>
        </a:p>
      </dgm:t>
    </dgm:pt>
    <dgm:pt modelId="{21F1E58B-7E49-4A9F-A458-AD1D0556BD7C}">
      <dgm:prSet/>
      <dgm:spPr/>
      <dgm:t>
        <a:bodyPr/>
        <a:lstStyle/>
        <a:p>
          <a:r>
            <a:rPr lang="pt-PT" dirty="0" smtClean="0"/>
            <a:t>Treinamento e validação dos algoritmos de Machine Learning</a:t>
          </a:r>
          <a:endParaRPr lang="pt-BR" dirty="0"/>
        </a:p>
      </dgm:t>
    </dgm:pt>
    <dgm:pt modelId="{EDA061B5-8AB6-4F83-9374-55E00EDE52D8}" type="sibTrans" cxnId="{AA40D1FB-4C6D-474A-BA19-D2023CF264CE}">
      <dgm:prSet/>
      <dgm:spPr/>
      <dgm:t>
        <a:bodyPr/>
        <a:lstStyle/>
        <a:p>
          <a:endParaRPr lang="pt-BR"/>
        </a:p>
      </dgm:t>
    </dgm:pt>
    <dgm:pt modelId="{A9CA7E10-AD8D-4EE9-A635-2995EE84383D}" type="parTrans" cxnId="{AA40D1FB-4C6D-474A-BA19-D2023CF264CE}">
      <dgm:prSet/>
      <dgm:spPr/>
      <dgm:t>
        <a:bodyPr/>
        <a:lstStyle/>
        <a:p>
          <a:endParaRPr lang="pt-BR"/>
        </a:p>
      </dgm:t>
    </dgm:pt>
    <dgm:pt modelId="{790F3618-B678-4226-A54D-835B30A5F06A}">
      <dgm:prSet/>
      <dgm:spPr/>
      <dgm:t>
        <a:bodyPr/>
        <a:lstStyle/>
        <a:p>
          <a:r>
            <a:rPr lang="pt-PT" smtClean="0"/>
            <a:t>Visualização de padrões e correlações</a:t>
          </a:r>
          <a:endParaRPr lang="pt-BR"/>
        </a:p>
      </dgm:t>
    </dgm:pt>
    <dgm:pt modelId="{CF412DF5-469F-4650-AB58-0C84C97F21D1}" type="sibTrans" cxnId="{A7C69380-1C73-4A01-A577-81FA3B439B9F}">
      <dgm:prSet/>
      <dgm:spPr/>
      <dgm:t>
        <a:bodyPr/>
        <a:lstStyle/>
        <a:p>
          <a:endParaRPr lang="pt-BR"/>
        </a:p>
      </dgm:t>
    </dgm:pt>
    <dgm:pt modelId="{96D3067C-D765-4776-929C-3E8738F735CB}" type="parTrans" cxnId="{A7C69380-1C73-4A01-A577-81FA3B439B9F}">
      <dgm:prSet/>
      <dgm:spPr/>
      <dgm:t>
        <a:bodyPr/>
        <a:lstStyle/>
        <a:p>
          <a:endParaRPr lang="pt-BR"/>
        </a:p>
      </dgm:t>
    </dgm:pt>
    <dgm:pt modelId="{AEBD90DA-D760-4DD8-A9DD-859CC8F755AC}">
      <dgm:prSet/>
      <dgm:spPr/>
      <dgm:t>
        <a:bodyPr/>
        <a:lstStyle/>
        <a:p>
          <a:r>
            <a:rPr lang="pt-PT" dirty="0" smtClean="0"/>
            <a:t>Limpeza, normalização e transformação dos dados</a:t>
          </a:r>
          <a:endParaRPr lang="pt-BR" dirty="0"/>
        </a:p>
      </dgm:t>
    </dgm:pt>
    <dgm:pt modelId="{D327AD78-C38F-445E-8FB4-CF0FDC36FE30}" type="sibTrans" cxnId="{20DA92ED-79E1-4951-B076-D2FA66468530}">
      <dgm:prSet/>
      <dgm:spPr/>
      <dgm:t>
        <a:bodyPr/>
        <a:lstStyle/>
        <a:p>
          <a:endParaRPr lang="pt-BR"/>
        </a:p>
      </dgm:t>
    </dgm:pt>
    <dgm:pt modelId="{DE524EA7-9FE7-47BF-B11C-BE505C7C6F73}" type="parTrans" cxnId="{20DA92ED-79E1-4951-B076-D2FA66468530}">
      <dgm:prSet/>
      <dgm:spPr/>
      <dgm:t>
        <a:bodyPr/>
        <a:lstStyle/>
        <a:p>
          <a:endParaRPr lang="pt-BR"/>
        </a:p>
      </dgm:t>
    </dgm:pt>
    <dgm:pt modelId="{D910F810-7255-45CC-B8A7-26FAD706E4DC}">
      <dgm:prSet/>
      <dgm:spPr/>
      <dgm:t>
        <a:bodyPr/>
        <a:lstStyle/>
        <a:p>
          <a:r>
            <a:rPr lang="pt-PT" dirty="0" smtClean="0"/>
            <a:t>Extração de ficheiros CSV do INE e outras fontes governamentais.</a:t>
          </a:r>
          <a:endParaRPr lang="pt-BR" dirty="0"/>
        </a:p>
      </dgm:t>
    </dgm:pt>
    <dgm:pt modelId="{947B3019-AC38-4116-9636-819F9221DE60}" type="sibTrans" cxnId="{6B8DECA4-24A5-4182-8AC5-E3C7D7405FB6}">
      <dgm:prSet/>
      <dgm:spPr/>
      <dgm:t>
        <a:bodyPr/>
        <a:lstStyle/>
        <a:p>
          <a:endParaRPr lang="pt-BR"/>
        </a:p>
      </dgm:t>
    </dgm:pt>
    <dgm:pt modelId="{7BF1D440-BA32-4820-AD6D-615804874045}" type="parTrans" cxnId="{6B8DECA4-24A5-4182-8AC5-E3C7D7405FB6}">
      <dgm:prSet/>
      <dgm:spPr/>
      <dgm:t>
        <a:bodyPr/>
        <a:lstStyle/>
        <a:p>
          <a:endParaRPr lang="pt-BR"/>
        </a:p>
      </dgm:t>
    </dgm:pt>
    <dgm:pt modelId="{1F1BA4D6-AE34-4915-AB0D-89E4FD684E14}" type="pres">
      <dgm:prSet presAssocID="{D4440DCA-E6BA-4C6F-9594-B191F0898814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pt-BR"/>
        </a:p>
      </dgm:t>
    </dgm:pt>
    <dgm:pt modelId="{2FC02A6F-870E-4AE9-9A56-7B73B763E9A3}" type="pres">
      <dgm:prSet presAssocID="{8BFE72BB-AFD1-4C6E-98DD-40C1DA22B394}" presName="composite" presStyleCnt="0"/>
      <dgm:spPr/>
    </dgm:pt>
    <dgm:pt modelId="{E704B844-7C90-40AD-AE3C-34DADB719882}" type="pres">
      <dgm:prSet presAssocID="{8BFE72BB-AFD1-4C6E-98DD-40C1DA22B394}" presName="parTx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E2435FA5-D166-4760-AF9B-27DB9019037E}" type="pres">
      <dgm:prSet presAssocID="{8BFE72BB-AFD1-4C6E-98DD-40C1DA22B394}" presName="parSh" presStyleLbl="node1" presStyleIdx="0" presStyleCnt="5"/>
      <dgm:spPr/>
      <dgm:t>
        <a:bodyPr/>
        <a:lstStyle/>
        <a:p>
          <a:endParaRPr lang="pt-BR"/>
        </a:p>
      </dgm:t>
    </dgm:pt>
    <dgm:pt modelId="{09C61F3C-07B0-4C49-AB0B-EB8D74C69A36}" type="pres">
      <dgm:prSet presAssocID="{8BFE72BB-AFD1-4C6E-98DD-40C1DA22B394}" presName="desTx" presStyleLbl="fgAcc1" presStyleIdx="0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ABB1640F-D988-476D-91CC-7F323B903EEF}" type="pres">
      <dgm:prSet presAssocID="{BB2FF377-3B88-4F56-A1A5-547B1651F6F5}" presName="sibTrans" presStyleLbl="sibTrans2D1" presStyleIdx="0" presStyleCnt="4"/>
      <dgm:spPr/>
      <dgm:t>
        <a:bodyPr/>
        <a:lstStyle/>
        <a:p>
          <a:endParaRPr lang="pt-BR"/>
        </a:p>
      </dgm:t>
    </dgm:pt>
    <dgm:pt modelId="{B5E4455A-E566-45E4-8FCF-1499001EA4A0}" type="pres">
      <dgm:prSet presAssocID="{BB2FF377-3B88-4F56-A1A5-547B1651F6F5}" presName="connTx" presStyleLbl="sibTrans2D1" presStyleIdx="0" presStyleCnt="4"/>
      <dgm:spPr/>
      <dgm:t>
        <a:bodyPr/>
        <a:lstStyle/>
        <a:p>
          <a:endParaRPr lang="pt-BR"/>
        </a:p>
      </dgm:t>
    </dgm:pt>
    <dgm:pt modelId="{DE58C94F-4237-4155-BE72-FA88956F7AC5}" type="pres">
      <dgm:prSet presAssocID="{E4DCC85D-40B5-401A-9F89-8543E884CEC7}" presName="composite" presStyleCnt="0"/>
      <dgm:spPr/>
    </dgm:pt>
    <dgm:pt modelId="{F4945C4D-18CB-4E0B-9EFF-212A4864D6E1}" type="pres">
      <dgm:prSet presAssocID="{E4DCC85D-40B5-401A-9F89-8543E884CEC7}" presName="parTx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12181E88-9BE2-4E8B-A3E6-633CBB54B565}" type="pres">
      <dgm:prSet presAssocID="{E4DCC85D-40B5-401A-9F89-8543E884CEC7}" presName="parSh" presStyleLbl="node1" presStyleIdx="1" presStyleCnt="5"/>
      <dgm:spPr/>
      <dgm:t>
        <a:bodyPr/>
        <a:lstStyle/>
        <a:p>
          <a:endParaRPr lang="pt-BR"/>
        </a:p>
      </dgm:t>
    </dgm:pt>
    <dgm:pt modelId="{58E34130-EF0C-457F-AA8F-112A45FAA9D8}" type="pres">
      <dgm:prSet presAssocID="{E4DCC85D-40B5-401A-9F89-8543E884CEC7}" presName="desTx" presStyleLbl="fgAcc1" presStyleIdx="1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AA59EDA-2DEE-4F8E-B438-5AB9E4693D43}" type="pres">
      <dgm:prSet presAssocID="{35B0204E-F85B-4762-9702-91D9F54F45B5}" presName="sibTrans" presStyleLbl="sibTrans2D1" presStyleIdx="1" presStyleCnt="4"/>
      <dgm:spPr/>
      <dgm:t>
        <a:bodyPr/>
        <a:lstStyle/>
        <a:p>
          <a:endParaRPr lang="pt-BR"/>
        </a:p>
      </dgm:t>
    </dgm:pt>
    <dgm:pt modelId="{D5E9E8E8-5CB6-446E-AA62-8024EF576F9A}" type="pres">
      <dgm:prSet presAssocID="{35B0204E-F85B-4762-9702-91D9F54F45B5}" presName="connTx" presStyleLbl="sibTrans2D1" presStyleIdx="1" presStyleCnt="4"/>
      <dgm:spPr/>
      <dgm:t>
        <a:bodyPr/>
        <a:lstStyle/>
        <a:p>
          <a:endParaRPr lang="pt-BR"/>
        </a:p>
      </dgm:t>
    </dgm:pt>
    <dgm:pt modelId="{C61E481F-0567-4B23-9065-F8DBFCCF4EBC}" type="pres">
      <dgm:prSet presAssocID="{3B8D546D-2C1F-4A8C-B928-5CA1E28394A0}" presName="composite" presStyleCnt="0"/>
      <dgm:spPr/>
    </dgm:pt>
    <dgm:pt modelId="{2604809B-1809-42B5-AB5D-CE2454F221C7}" type="pres">
      <dgm:prSet presAssocID="{3B8D546D-2C1F-4A8C-B928-5CA1E28394A0}" presName="parTx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C6E6D809-2E3C-47C9-BB2B-968A2AE078BF}" type="pres">
      <dgm:prSet presAssocID="{3B8D546D-2C1F-4A8C-B928-5CA1E28394A0}" presName="parSh" presStyleLbl="node1" presStyleIdx="2" presStyleCnt="5"/>
      <dgm:spPr/>
      <dgm:t>
        <a:bodyPr/>
        <a:lstStyle/>
        <a:p>
          <a:endParaRPr lang="pt-BR"/>
        </a:p>
      </dgm:t>
    </dgm:pt>
    <dgm:pt modelId="{9159C2DE-FFBC-4E6D-8E72-9DAC9E688564}" type="pres">
      <dgm:prSet presAssocID="{3B8D546D-2C1F-4A8C-B928-5CA1E28394A0}" presName="desTx" presStyleLbl="fgAcc1" presStyleIdx="2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FEEEDFC-9CED-4A93-9245-08C517FC4E35}" type="pres">
      <dgm:prSet presAssocID="{6563E6B3-2A8A-4E36-853B-B65568D7FD12}" presName="sibTrans" presStyleLbl="sibTrans2D1" presStyleIdx="2" presStyleCnt="4"/>
      <dgm:spPr/>
      <dgm:t>
        <a:bodyPr/>
        <a:lstStyle/>
        <a:p>
          <a:endParaRPr lang="pt-BR"/>
        </a:p>
      </dgm:t>
    </dgm:pt>
    <dgm:pt modelId="{93C7B789-DF6E-4991-831E-69183C1DD81D}" type="pres">
      <dgm:prSet presAssocID="{6563E6B3-2A8A-4E36-853B-B65568D7FD12}" presName="connTx" presStyleLbl="sibTrans2D1" presStyleIdx="2" presStyleCnt="4"/>
      <dgm:spPr/>
      <dgm:t>
        <a:bodyPr/>
        <a:lstStyle/>
        <a:p>
          <a:endParaRPr lang="pt-BR"/>
        </a:p>
      </dgm:t>
    </dgm:pt>
    <dgm:pt modelId="{FED25B90-BF58-48C9-9B4C-C283DD21439C}" type="pres">
      <dgm:prSet presAssocID="{45322929-82B9-45B5-8E46-78D890D657F3}" presName="composite" presStyleCnt="0"/>
      <dgm:spPr/>
    </dgm:pt>
    <dgm:pt modelId="{F486CBA7-6838-431F-B75F-3AC6D838FDC9}" type="pres">
      <dgm:prSet presAssocID="{45322929-82B9-45B5-8E46-78D890D657F3}" presName="parTx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6796F53B-C12A-4ED1-8808-ED7F8F35989E}" type="pres">
      <dgm:prSet presAssocID="{45322929-82B9-45B5-8E46-78D890D657F3}" presName="parSh" presStyleLbl="node1" presStyleIdx="3" presStyleCnt="5"/>
      <dgm:spPr/>
      <dgm:t>
        <a:bodyPr/>
        <a:lstStyle/>
        <a:p>
          <a:endParaRPr lang="pt-BR"/>
        </a:p>
      </dgm:t>
    </dgm:pt>
    <dgm:pt modelId="{B6D2401A-2BF9-42F3-8013-8A65B1536B95}" type="pres">
      <dgm:prSet presAssocID="{45322929-82B9-45B5-8E46-78D890D657F3}" presName="desTx" presStyleLbl="fgAcc1" presStyleIdx="3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F012D1E3-5921-439A-88D5-3D5D8D725B4B}" type="pres">
      <dgm:prSet presAssocID="{8D9659C0-5E9D-4CDA-9266-CBD33864B4E0}" presName="sibTrans" presStyleLbl="sibTrans2D1" presStyleIdx="3" presStyleCnt="4"/>
      <dgm:spPr/>
      <dgm:t>
        <a:bodyPr/>
        <a:lstStyle/>
        <a:p>
          <a:endParaRPr lang="pt-BR"/>
        </a:p>
      </dgm:t>
    </dgm:pt>
    <dgm:pt modelId="{AA515229-6D00-4410-841A-081DC707132D}" type="pres">
      <dgm:prSet presAssocID="{8D9659C0-5E9D-4CDA-9266-CBD33864B4E0}" presName="connTx" presStyleLbl="sibTrans2D1" presStyleIdx="3" presStyleCnt="4"/>
      <dgm:spPr/>
      <dgm:t>
        <a:bodyPr/>
        <a:lstStyle/>
        <a:p>
          <a:endParaRPr lang="pt-BR"/>
        </a:p>
      </dgm:t>
    </dgm:pt>
    <dgm:pt modelId="{B0893933-0058-4809-BFBB-1FA24DBA2DDA}" type="pres">
      <dgm:prSet presAssocID="{3E7ECF5C-0B31-4EE8-BBE0-7D982C96BE92}" presName="composite" presStyleCnt="0"/>
      <dgm:spPr/>
    </dgm:pt>
    <dgm:pt modelId="{FFDC49FD-7681-4669-945D-4E9EEF730897}" type="pres">
      <dgm:prSet presAssocID="{3E7ECF5C-0B31-4EE8-BBE0-7D982C96BE92}" presName="parTx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pt-BR"/>
        </a:p>
      </dgm:t>
    </dgm:pt>
    <dgm:pt modelId="{07D136DF-C11D-4F17-9DBD-D9B4000F3D44}" type="pres">
      <dgm:prSet presAssocID="{3E7ECF5C-0B31-4EE8-BBE0-7D982C96BE92}" presName="parSh" presStyleLbl="node1" presStyleIdx="4" presStyleCnt="5"/>
      <dgm:spPr/>
      <dgm:t>
        <a:bodyPr/>
        <a:lstStyle/>
        <a:p>
          <a:endParaRPr lang="pt-BR"/>
        </a:p>
      </dgm:t>
    </dgm:pt>
    <dgm:pt modelId="{F034CF9A-F972-44B0-A33D-F56672434067}" type="pres">
      <dgm:prSet presAssocID="{3E7ECF5C-0B31-4EE8-BBE0-7D982C96BE92}" presName="desTx" presStyleLbl="fgAcc1" presStyleIdx="4" presStyleCnt="5">
        <dgm:presLayoutVars>
          <dgm:bulletEnabled val="1"/>
        </dgm:presLayoutVars>
      </dgm:prSet>
      <dgm:spPr/>
      <dgm:t>
        <a:bodyPr/>
        <a:lstStyle/>
        <a:p>
          <a:endParaRPr lang="pt-BR"/>
        </a:p>
      </dgm:t>
    </dgm:pt>
  </dgm:ptLst>
  <dgm:cxnLst>
    <dgm:cxn modelId="{E24E0435-04DD-4EA9-82D1-DE100BABEDF3}" type="presOf" srcId="{8D9659C0-5E9D-4CDA-9266-CBD33864B4E0}" destId="{AA515229-6D00-4410-841A-081DC707132D}" srcOrd="1" destOrd="0" presId="urn:microsoft.com/office/officeart/2005/8/layout/process3"/>
    <dgm:cxn modelId="{20DA92ED-79E1-4951-B076-D2FA66468530}" srcId="{E4DCC85D-40B5-401A-9F89-8543E884CEC7}" destId="{AEBD90DA-D760-4DD8-A9DD-859CC8F755AC}" srcOrd="0" destOrd="0" parTransId="{DE524EA7-9FE7-47BF-B11C-BE505C7C6F73}" sibTransId="{D327AD78-C38F-445E-8FB4-CF0FDC36FE30}"/>
    <dgm:cxn modelId="{2D8E4AFB-D19E-486C-BE2B-8B334D65D3E6}" type="presOf" srcId="{E4DCC85D-40B5-401A-9F89-8543E884CEC7}" destId="{F4945C4D-18CB-4E0B-9EFF-212A4864D6E1}" srcOrd="0" destOrd="0" presId="urn:microsoft.com/office/officeart/2005/8/layout/process3"/>
    <dgm:cxn modelId="{F2D00DC5-1A7A-4A41-B4A9-80140B91AD5F}" type="presOf" srcId="{790F3618-B678-4226-A54D-835B30A5F06A}" destId="{9159C2DE-FFBC-4E6D-8E72-9DAC9E688564}" srcOrd="0" destOrd="0" presId="urn:microsoft.com/office/officeart/2005/8/layout/process3"/>
    <dgm:cxn modelId="{6B315E7F-6862-4211-BBF9-0CB995E74775}" srcId="{D4440DCA-E6BA-4C6F-9594-B191F0898814}" destId="{8BFE72BB-AFD1-4C6E-98DD-40C1DA22B394}" srcOrd="0" destOrd="0" parTransId="{E8341DF4-C373-4738-97E8-A22E8B3DA1A1}" sibTransId="{BB2FF377-3B88-4F56-A1A5-547B1651F6F5}"/>
    <dgm:cxn modelId="{246A1647-7BD5-485B-AB08-31D88E6C5B4B}" type="presOf" srcId="{D910F810-7255-45CC-B8A7-26FAD706E4DC}" destId="{09C61F3C-07B0-4C49-AB0B-EB8D74C69A36}" srcOrd="0" destOrd="0" presId="urn:microsoft.com/office/officeart/2005/8/layout/process3"/>
    <dgm:cxn modelId="{4A4511FD-DF26-43F1-9AC7-F549086E1207}" srcId="{D4440DCA-E6BA-4C6F-9594-B191F0898814}" destId="{3B8D546D-2C1F-4A8C-B928-5CA1E28394A0}" srcOrd="2" destOrd="0" parTransId="{86AEAE8D-EF54-43BF-8BF1-1F2C1397E4F3}" sibTransId="{6563E6B3-2A8A-4E36-853B-B65568D7FD12}"/>
    <dgm:cxn modelId="{C8BE9FFA-96F7-463C-9525-18EE9EB30048}" type="presOf" srcId="{35B0204E-F85B-4762-9702-91D9F54F45B5}" destId="{6AA59EDA-2DEE-4F8E-B438-5AB9E4693D43}" srcOrd="0" destOrd="0" presId="urn:microsoft.com/office/officeart/2005/8/layout/process3"/>
    <dgm:cxn modelId="{8D46DBB0-3C02-4E6D-BE94-B1EB0D5284FA}" srcId="{D4440DCA-E6BA-4C6F-9594-B191F0898814}" destId="{45322929-82B9-45B5-8E46-78D890D657F3}" srcOrd="3" destOrd="0" parTransId="{9BCA1FE8-02A0-46A7-9D24-8822214C7F11}" sibTransId="{8D9659C0-5E9D-4CDA-9266-CBD33864B4E0}"/>
    <dgm:cxn modelId="{45485B7C-CC6F-4E2D-BD98-1C536CECDDB0}" type="presOf" srcId="{D4440DCA-E6BA-4C6F-9594-B191F0898814}" destId="{1F1BA4D6-AE34-4915-AB0D-89E4FD684E14}" srcOrd="0" destOrd="0" presId="urn:microsoft.com/office/officeart/2005/8/layout/process3"/>
    <dgm:cxn modelId="{0F4FC8FF-8568-479A-99EE-6092F58E8805}" type="presOf" srcId="{C96F523E-C6C6-4ABF-9534-9F5F0461B046}" destId="{F034CF9A-F972-44B0-A33D-F56672434067}" srcOrd="0" destOrd="0" presId="urn:microsoft.com/office/officeart/2005/8/layout/process3"/>
    <dgm:cxn modelId="{D3914781-AA56-4F90-B732-7120EB0B8DF7}" type="presOf" srcId="{6563E6B3-2A8A-4E36-853B-B65568D7FD12}" destId="{93C7B789-DF6E-4991-831E-69183C1DD81D}" srcOrd="1" destOrd="0" presId="urn:microsoft.com/office/officeart/2005/8/layout/process3"/>
    <dgm:cxn modelId="{116151E8-36C7-4AE6-BD61-E0790A5719AA}" type="presOf" srcId="{21F1E58B-7E49-4A9F-A458-AD1D0556BD7C}" destId="{B6D2401A-2BF9-42F3-8013-8A65B1536B95}" srcOrd="0" destOrd="0" presId="urn:microsoft.com/office/officeart/2005/8/layout/process3"/>
    <dgm:cxn modelId="{932DDAA3-5B24-47B3-B522-B04123B564A0}" srcId="{D4440DCA-E6BA-4C6F-9594-B191F0898814}" destId="{E4DCC85D-40B5-401A-9F89-8543E884CEC7}" srcOrd="1" destOrd="0" parTransId="{AA91AD46-4A66-4A8A-AEA4-5DF28A891442}" sibTransId="{35B0204E-F85B-4762-9702-91D9F54F45B5}"/>
    <dgm:cxn modelId="{FC9FF5EF-EF94-4FB1-BEEB-50F22AF3F2F1}" type="presOf" srcId="{3E7ECF5C-0B31-4EE8-BBE0-7D982C96BE92}" destId="{FFDC49FD-7681-4669-945D-4E9EEF730897}" srcOrd="0" destOrd="0" presId="urn:microsoft.com/office/officeart/2005/8/layout/process3"/>
    <dgm:cxn modelId="{9FAD035D-8485-4203-A921-39BA5E47A77B}" type="presOf" srcId="{8BFE72BB-AFD1-4C6E-98DD-40C1DA22B394}" destId="{E704B844-7C90-40AD-AE3C-34DADB719882}" srcOrd="0" destOrd="0" presId="urn:microsoft.com/office/officeart/2005/8/layout/process3"/>
    <dgm:cxn modelId="{637AA900-76A7-419B-8B00-AC1258D229FA}" type="presOf" srcId="{3B8D546D-2C1F-4A8C-B928-5CA1E28394A0}" destId="{2604809B-1809-42B5-AB5D-CE2454F221C7}" srcOrd="0" destOrd="0" presId="urn:microsoft.com/office/officeart/2005/8/layout/process3"/>
    <dgm:cxn modelId="{5A136B5B-004B-4F44-9B5F-5D0DB141FCD2}" srcId="{D4440DCA-E6BA-4C6F-9594-B191F0898814}" destId="{3E7ECF5C-0B31-4EE8-BBE0-7D982C96BE92}" srcOrd="4" destOrd="0" parTransId="{154EF009-48F1-4756-89A5-B0A5107339BB}" sibTransId="{10214E6E-9016-4845-A142-A302DD2D8A03}"/>
    <dgm:cxn modelId="{101E05D8-A68E-4886-B669-2CF8C5A3AC67}" type="presOf" srcId="{BB2FF377-3B88-4F56-A1A5-547B1651F6F5}" destId="{ABB1640F-D988-476D-91CC-7F323B903EEF}" srcOrd="0" destOrd="0" presId="urn:microsoft.com/office/officeart/2005/8/layout/process3"/>
    <dgm:cxn modelId="{0C3EF196-230A-4A86-B9C8-2B2E0C7C2256}" type="presOf" srcId="{6563E6B3-2A8A-4E36-853B-B65568D7FD12}" destId="{FFEEEDFC-9CED-4A93-9245-08C517FC4E35}" srcOrd="0" destOrd="0" presId="urn:microsoft.com/office/officeart/2005/8/layout/process3"/>
    <dgm:cxn modelId="{4D9CA818-321F-4957-85A5-9219A2136A4E}" type="presOf" srcId="{8D9659C0-5E9D-4CDA-9266-CBD33864B4E0}" destId="{F012D1E3-5921-439A-88D5-3D5D8D725B4B}" srcOrd="0" destOrd="0" presId="urn:microsoft.com/office/officeart/2005/8/layout/process3"/>
    <dgm:cxn modelId="{6B8DECA4-24A5-4182-8AC5-E3C7D7405FB6}" srcId="{8BFE72BB-AFD1-4C6E-98DD-40C1DA22B394}" destId="{D910F810-7255-45CC-B8A7-26FAD706E4DC}" srcOrd="0" destOrd="0" parTransId="{7BF1D440-BA32-4820-AD6D-615804874045}" sibTransId="{947B3019-AC38-4116-9636-819F9221DE60}"/>
    <dgm:cxn modelId="{F46D9021-AA43-456D-ACB6-88F8E72E2C8C}" type="presOf" srcId="{35B0204E-F85B-4762-9702-91D9F54F45B5}" destId="{D5E9E8E8-5CB6-446E-AA62-8024EF576F9A}" srcOrd="1" destOrd="0" presId="urn:microsoft.com/office/officeart/2005/8/layout/process3"/>
    <dgm:cxn modelId="{A7C69380-1C73-4A01-A577-81FA3B439B9F}" srcId="{3B8D546D-2C1F-4A8C-B928-5CA1E28394A0}" destId="{790F3618-B678-4226-A54D-835B30A5F06A}" srcOrd="0" destOrd="0" parTransId="{96D3067C-D765-4776-929C-3E8738F735CB}" sibTransId="{CF412DF5-469F-4650-AB58-0C84C97F21D1}"/>
    <dgm:cxn modelId="{AA40D1FB-4C6D-474A-BA19-D2023CF264CE}" srcId="{45322929-82B9-45B5-8E46-78D890D657F3}" destId="{21F1E58B-7E49-4A9F-A458-AD1D0556BD7C}" srcOrd="0" destOrd="0" parTransId="{A9CA7E10-AD8D-4EE9-A635-2995EE84383D}" sibTransId="{EDA061B5-8AB6-4F83-9374-55E00EDE52D8}"/>
    <dgm:cxn modelId="{876A4B26-5752-4D06-8745-FF74B24CB3C0}" type="presOf" srcId="{E4DCC85D-40B5-401A-9F89-8543E884CEC7}" destId="{12181E88-9BE2-4E8B-A3E6-633CBB54B565}" srcOrd="1" destOrd="0" presId="urn:microsoft.com/office/officeart/2005/8/layout/process3"/>
    <dgm:cxn modelId="{FC6F1338-47F3-4798-9F4B-FC97E1A82C27}" type="presOf" srcId="{45322929-82B9-45B5-8E46-78D890D657F3}" destId="{6796F53B-C12A-4ED1-8808-ED7F8F35989E}" srcOrd="1" destOrd="0" presId="urn:microsoft.com/office/officeart/2005/8/layout/process3"/>
    <dgm:cxn modelId="{EC5732DC-B697-4600-AC30-0FEB641C3172}" srcId="{3E7ECF5C-0B31-4EE8-BBE0-7D982C96BE92}" destId="{C96F523E-C6C6-4ABF-9534-9F5F0461B046}" srcOrd="0" destOrd="0" parTransId="{81CF0774-2557-41FB-B3F8-28FED66C97D1}" sibTransId="{CFDC95B7-1476-48C1-916B-5B4EBC7E7265}"/>
    <dgm:cxn modelId="{246C1744-75AE-4480-B97A-741AA6301E9D}" type="presOf" srcId="{45322929-82B9-45B5-8E46-78D890D657F3}" destId="{F486CBA7-6838-431F-B75F-3AC6D838FDC9}" srcOrd="0" destOrd="0" presId="urn:microsoft.com/office/officeart/2005/8/layout/process3"/>
    <dgm:cxn modelId="{40712490-862E-44D4-8129-12DDBE205B5B}" type="presOf" srcId="{AEBD90DA-D760-4DD8-A9DD-859CC8F755AC}" destId="{58E34130-EF0C-457F-AA8F-112A45FAA9D8}" srcOrd="0" destOrd="0" presId="urn:microsoft.com/office/officeart/2005/8/layout/process3"/>
    <dgm:cxn modelId="{752DB53B-0288-48A5-8ED7-956DA7C8D512}" type="presOf" srcId="{3E7ECF5C-0B31-4EE8-BBE0-7D982C96BE92}" destId="{07D136DF-C11D-4F17-9DBD-D9B4000F3D44}" srcOrd="1" destOrd="0" presId="urn:microsoft.com/office/officeart/2005/8/layout/process3"/>
    <dgm:cxn modelId="{B9DD4F2D-EB6C-4F51-A533-CBA90D509E1A}" type="presOf" srcId="{3B8D546D-2C1F-4A8C-B928-5CA1E28394A0}" destId="{C6E6D809-2E3C-47C9-BB2B-968A2AE078BF}" srcOrd="1" destOrd="0" presId="urn:microsoft.com/office/officeart/2005/8/layout/process3"/>
    <dgm:cxn modelId="{B7A2A197-3728-4385-8F23-9D2EE4C6C07F}" type="presOf" srcId="{8BFE72BB-AFD1-4C6E-98DD-40C1DA22B394}" destId="{E2435FA5-D166-4760-AF9B-27DB9019037E}" srcOrd="1" destOrd="0" presId="urn:microsoft.com/office/officeart/2005/8/layout/process3"/>
    <dgm:cxn modelId="{3E6B1BAF-EDFE-4417-9AD9-CFDF66305271}" type="presOf" srcId="{BB2FF377-3B88-4F56-A1A5-547B1651F6F5}" destId="{B5E4455A-E566-45E4-8FCF-1499001EA4A0}" srcOrd="1" destOrd="0" presId="urn:microsoft.com/office/officeart/2005/8/layout/process3"/>
    <dgm:cxn modelId="{547DAC0D-C318-433B-A1A1-A71F2BA4C8E8}" type="presParOf" srcId="{1F1BA4D6-AE34-4915-AB0D-89E4FD684E14}" destId="{2FC02A6F-870E-4AE9-9A56-7B73B763E9A3}" srcOrd="0" destOrd="0" presId="urn:microsoft.com/office/officeart/2005/8/layout/process3"/>
    <dgm:cxn modelId="{4D763539-3386-417C-ABAC-C8614043FF17}" type="presParOf" srcId="{2FC02A6F-870E-4AE9-9A56-7B73B763E9A3}" destId="{E704B844-7C90-40AD-AE3C-34DADB719882}" srcOrd="0" destOrd="0" presId="urn:microsoft.com/office/officeart/2005/8/layout/process3"/>
    <dgm:cxn modelId="{2AAA5B98-8247-43D2-A87A-0D64DBF7B650}" type="presParOf" srcId="{2FC02A6F-870E-4AE9-9A56-7B73B763E9A3}" destId="{E2435FA5-D166-4760-AF9B-27DB9019037E}" srcOrd="1" destOrd="0" presId="urn:microsoft.com/office/officeart/2005/8/layout/process3"/>
    <dgm:cxn modelId="{499C1E32-F9F7-4140-912E-C704ADBA4B82}" type="presParOf" srcId="{2FC02A6F-870E-4AE9-9A56-7B73B763E9A3}" destId="{09C61F3C-07B0-4C49-AB0B-EB8D74C69A36}" srcOrd="2" destOrd="0" presId="urn:microsoft.com/office/officeart/2005/8/layout/process3"/>
    <dgm:cxn modelId="{B5A4E707-F55F-4B29-A74D-69EBC29A6598}" type="presParOf" srcId="{1F1BA4D6-AE34-4915-AB0D-89E4FD684E14}" destId="{ABB1640F-D988-476D-91CC-7F323B903EEF}" srcOrd="1" destOrd="0" presId="urn:microsoft.com/office/officeart/2005/8/layout/process3"/>
    <dgm:cxn modelId="{525F18D3-AB1F-4208-A80E-6283117188F7}" type="presParOf" srcId="{ABB1640F-D988-476D-91CC-7F323B903EEF}" destId="{B5E4455A-E566-45E4-8FCF-1499001EA4A0}" srcOrd="0" destOrd="0" presId="urn:microsoft.com/office/officeart/2005/8/layout/process3"/>
    <dgm:cxn modelId="{513CCF3B-86C5-43B1-84BF-AB6C625DC759}" type="presParOf" srcId="{1F1BA4D6-AE34-4915-AB0D-89E4FD684E14}" destId="{DE58C94F-4237-4155-BE72-FA88956F7AC5}" srcOrd="2" destOrd="0" presId="urn:microsoft.com/office/officeart/2005/8/layout/process3"/>
    <dgm:cxn modelId="{D1C323DC-3289-44B9-B503-E10E3C18F3A9}" type="presParOf" srcId="{DE58C94F-4237-4155-BE72-FA88956F7AC5}" destId="{F4945C4D-18CB-4E0B-9EFF-212A4864D6E1}" srcOrd="0" destOrd="0" presId="urn:microsoft.com/office/officeart/2005/8/layout/process3"/>
    <dgm:cxn modelId="{8591425A-8291-4F46-83A9-5A61B51960F9}" type="presParOf" srcId="{DE58C94F-4237-4155-BE72-FA88956F7AC5}" destId="{12181E88-9BE2-4E8B-A3E6-633CBB54B565}" srcOrd="1" destOrd="0" presId="urn:microsoft.com/office/officeart/2005/8/layout/process3"/>
    <dgm:cxn modelId="{F8582C90-75F1-476B-834D-C9D72A2C3EBC}" type="presParOf" srcId="{DE58C94F-4237-4155-BE72-FA88956F7AC5}" destId="{58E34130-EF0C-457F-AA8F-112A45FAA9D8}" srcOrd="2" destOrd="0" presId="urn:microsoft.com/office/officeart/2005/8/layout/process3"/>
    <dgm:cxn modelId="{8CA9F06A-1218-408D-89EB-6B0629D8CA0A}" type="presParOf" srcId="{1F1BA4D6-AE34-4915-AB0D-89E4FD684E14}" destId="{6AA59EDA-2DEE-4F8E-B438-5AB9E4693D43}" srcOrd="3" destOrd="0" presId="urn:microsoft.com/office/officeart/2005/8/layout/process3"/>
    <dgm:cxn modelId="{FE3788F6-363B-4C45-81D4-98A7DCD7FAB9}" type="presParOf" srcId="{6AA59EDA-2DEE-4F8E-B438-5AB9E4693D43}" destId="{D5E9E8E8-5CB6-446E-AA62-8024EF576F9A}" srcOrd="0" destOrd="0" presId="urn:microsoft.com/office/officeart/2005/8/layout/process3"/>
    <dgm:cxn modelId="{46229779-E70D-4D71-A3EA-4A7446E4BC55}" type="presParOf" srcId="{1F1BA4D6-AE34-4915-AB0D-89E4FD684E14}" destId="{C61E481F-0567-4B23-9065-F8DBFCCF4EBC}" srcOrd="4" destOrd="0" presId="urn:microsoft.com/office/officeart/2005/8/layout/process3"/>
    <dgm:cxn modelId="{5D29BD16-FCE8-483C-89FB-BA197396A595}" type="presParOf" srcId="{C61E481F-0567-4B23-9065-F8DBFCCF4EBC}" destId="{2604809B-1809-42B5-AB5D-CE2454F221C7}" srcOrd="0" destOrd="0" presId="urn:microsoft.com/office/officeart/2005/8/layout/process3"/>
    <dgm:cxn modelId="{82D05401-0477-491C-9A98-917217FAA5B2}" type="presParOf" srcId="{C61E481F-0567-4B23-9065-F8DBFCCF4EBC}" destId="{C6E6D809-2E3C-47C9-BB2B-968A2AE078BF}" srcOrd="1" destOrd="0" presId="urn:microsoft.com/office/officeart/2005/8/layout/process3"/>
    <dgm:cxn modelId="{7EED46AE-A661-4CA0-831F-1396C0FB4724}" type="presParOf" srcId="{C61E481F-0567-4B23-9065-F8DBFCCF4EBC}" destId="{9159C2DE-FFBC-4E6D-8E72-9DAC9E688564}" srcOrd="2" destOrd="0" presId="urn:microsoft.com/office/officeart/2005/8/layout/process3"/>
    <dgm:cxn modelId="{9404075B-4C4A-4A2A-80DE-43FCB8C26B82}" type="presParOf" srcId="{1F1BA4D6-AE34-4915-AB0D-89E4FD684E14}" destId="{FFEEEDFC-9CED-4A93-9245-08C517FC4E35}" srcOrd="5" destOrd="0" presId="urn:microsoft.com/office/officeart/2005/8/layout/process3"/>
    <dgm:cxn modelId="{3B825C80-36D3-4AF8-A74A-48C907542254}" type="presParOf" srcId="{FFEEEDFC-9CED-4A93-9245-08C517FC4E35}" destId="{93C7B789-DF6E-4991-831E-69183C1DD81D}" srcOrd="0" destOrd="0" presId="urn:microsoft.com/office/officeart/2005/8/layout/process3"/>
    <dgm:cxn modelId="{E3DA5EFD-C212-4A5C-B13D-672525445AF4}" type="presParOf" srcId="{1F1BA4D6-AE34-4915-AB0D-89E4FD684E14}" destId="{FED25B90-BF58-48C9-9B4C-C283DD21439C}" srcOrd="6" destOrd="0" presId="urn:microsoft.com/office/officeart/2005/8/layout/process3"/>
    <dgm:cxn modelId="{58CBA84E-F82B-40D7-80F1-1A9440139E69}" type="presParOf" srcId="{FED25B90-BF58-48C9-9B4C-C283DD21439C}" destId="{F486CBA7-6838-431F-B75F-3AC6D838FDC9}" srcOrd="0" destOrd="0" presId="urn:microsoft.com/office/officeart/2005/8/layout/process3"/>
    <dgm:cxn modelId="{E2947744-FB01-4D94-9A10-13F74FC65F39}" type="presParOf" srcId="{FED25B90-BF58-48C9-9B4C-C283DD21439C}" destId="{6796F53B-C12A-4ED1-8808-ED7F8F35989E}" srcOrd="1" destOrd="0" presId="urn:microsoft.com/office/officeart/2005/8/layout/process3"/>
    <dgm:cxn modelId="{464A38B6-A107-4AC4-9BF4-2F0B5380BE1B}" type="presParOf" srcId="{FED25B90-BF58-48C9-9B4C-C283DD21439C}" destId="{B6D2401A-2BF9-42F3-8013-8A65B1536B95}" srcOrd="2" destOrd="0" presId="urn:microsoft.com/office/officeart/2005/8/layout/process3"/>
    <dgm:cxn modelId="{DA5413B1-BAFE-4F39-B967-EE2B9022EC90}" type="presParOf" srcId="{1F1BA4D6-AE34-4915-AB0D-89E4FD684E14}" destId="{F012D1E3-5921-439A-88D5-3D5D8D725B4B}" srcOrd="7" destOrd="0" presId="urn:microsoft.com/office/officeart/2005/8/layout/process3"/>
    <dgm:cxn modelId="{722B640B-5561-41E7-AFC7-277AE1EF524F}" type="presParOf" srcId="{F012D1E3-5921-439A-88D5-3D5D8D725B4B}" destId="{AA515229-6D00-4410-841A-081DC707132D}" srcOrd="0" destOrd="0" presId="urn:microsoft.com/office/officeart/2005/8/layout/process3"/>
    <dgm:cxn modelId="{5A3FA557-16EA-4F08-8497-7FF1C8870FD4}" type="presParOf" srcId="{1F1BA4D6-AE34-4915-AB0D-89E4FD684E14}" destId="{B0893933-0058-4809-BFBB-1FA24DBA2DDA}" srcOrd="8" destOrd="0" presId="urn:microsoft.com/office/officeart/2005/8/layout/process3"/>
    <dgm:cxn modelId="{A1B96D1E-75DF-4E5B-B768-21571FB8F438}" type="presParOf" srcId="{B0893933-0058-4809-BFBB-1FA24DBA2DDA}" destId="{FFDC49FD-7681-4669-945D-4E9EEF730897}" srcOrd="0" destOrd="0" presId="urn:microsoft.com/office/officeart/2005/8/layout/process3"/>
    <dgm:cxn modelId="{3C3A360D-4F92-462C-8160-E92CCB3D488F}" type="presParOf" srcId="{B0893933-0058-4809-BFBB-1FA24DBA2DDA}" destId="{07D136DF-C11D-4F17-9DBD-D9B4000F3D44}" srcOrd="1" destOrd="0" presId="urn:microsoft.com/office/officeart/2005/8/layout/process3"/>
    <dgm:cxn modelId="{60D9179C-1999-4751-AD3F-719F82A565D5}" type="presParOf" srcId="{B0893933-0058-4809-BFBB-1FA24DBA2DDA}" destId="{F034CF9A-F972-44B0-A33D-F56672434067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435FA5-D166-4760-AF9B-27DB9019037E}">
      <dsp:nvSpPr>
        <dsp:cNvPr id="0" name=""/>
        <dsp:cNvSpPr/>
      </dsp:nvSpPr>
      <dsp:spPr>
        <a:xfrm>
          <a:off x="6312" y="1209786"/>
          <a:ext cx="1424203" cy="56403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lvl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000" b="0" i="0" kern="1200" baseline="0" smtClean="0"/>
            <a:t>Coleta de Dados</a:t>
          </a:r>
          <a:endParaRPr lang="pt-PT" sz="1000" kern="1200" dirty="0"/>
        </a:p>
      </dsp:txBody>
      <dsp:txXfrm>
        <a:off x="6312" y="1209786"/>
        <a:ext cx="1424203" cy="376025"/>
      </dsp:txXfrm>
    </dsp:sp>
    <dsp:sp modelId="{09C61F3C-07B0-4C49-AB0B-EB8D74C69A36}">
      <dsp:nvSpPr>
        <dsp:cNvPr id="0" name=""/>
        <dsp:cNvSpPr/>
      </dsp:nvSpPr>
      <dsp:spPr>
        <a:xfrm>
          <a:off x="298016" y="1585811"/>
          <a:ext cx="1424203" cy="720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PT" sz="1000" kern="1200" dirty="0" smtClean="0"/>
            <a:t>Extração de ficheiros CSV do INE e outras fontes governamentais.</a:t>
          </a:r>
          <a:endParaRPr lang="pt-BR" sz="1000" kern="1200" dirty="0"/>
        </a:p>
      </dsp:txBody>
      <dsp:txXfrm>
        <a:off x="319104" y="1606899"/>
        <a:ext cx="1382027" cy="677824"/>
      </dsp:txXfrm>
    </dsp:sp>
    <dsp:sp modelId="{ABB1640F-D988-476D-91CC-7F323B903EEF}">
      <dsp:nvSpPr>
        <dsp:cNvPr id="0" name=""/>
        <dsp:cNvSpPr/>
      </dsp:nvSpPr>
      <dsp:spPr>
        <a:xfrm>
          <a:off x="1646419" y="1220506"/>
          <a:ext cx="457716" cy="35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1646419" y="1291423"/>
        <a:ext cx="351341" cy="212751"/>
      </dsp:txXfrm>
    </dsp:sp>
    <dsp:sp modelId="{12181E88-9BE2-4E8B-A3E6-633CBB54B565}">
      <dsp:nvSpPr>
        <dsp:cNvPr id="0" name=""/>
        <dsp:cNvSpPr/>
      </dsp:nvSpPr>
      <dsp:spPr>
        <a:xfrm>
          <a:off x="2294131" y="1209786"/>
          <a:ext cx="1424203" cy="56403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lvl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1000" b="1" kern="1200" dirty="0" smtClean="0"/>
            <a:t>Pré-Processamento</a:t>
          </a:r>
          <a:endParaRPr lang="pt-PT" sz="1000" kern="1200" dirty="0"/>
        </a:p>
      </dsp:txBody>
      <dsp:txXfrm>
        <a:off x="2294131" y="1209786"/>
        <a:ext cx="1424203" cy="376025"/>
      </dsp:txXfrm>
    </dsp:sp>
    <dsp:sp modelId="{58E34130-EF0C-457F-AA8F-112A45FAA9D8}">
      <dsp:nvSpPr>
        <dsp:cNvPr id="0" name=""/>
        <dsp:cNvSpPr/>
      </dsp:nvSpPr>
      <dsp:spPr>
        <a:xfrm>
          <a:off x="2585836" y="1585811"/>
          <a:ext cx="1424203" cy="720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PT" sz="1000" kern="1200" dirty="0" smtClean="0"/>
            <a:t>Limpeza, normalização e transformação dos dados</a:t>
          </a:r>
          <a:endParaRPr lang="pt-BR" sz="1000" kern="1200" dirty="0"/>
        </a:p>
      </dsp:txBody>
      <dsp:txXfrm>
        <a:off x="2606924" y="1606899"/>
        <a:ext cx="1382027" cy="677824"/>
      </dsp:txXfrm>
    </dsp:sp>
    <dsp:sp modelId="{6AA59EDA-2DEE-4F8E-B438-5AB9E4693D43}">
      <dsp:nvSpPr>
        <dsp:cNvPr id="0" name=""/>
        <dsp:cNvSpPr/>
      </dsp:nvSpPr>
      <dsp:spPr>
        <a:xfrm>
          <a:off x="3934239" y="1220506"/>
          <a:ext cx="457716" cy="35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3934239" y="1291423"/>
        <a:ext cx="351341" cy="212751"/>
      </dsp:txXfrm>
    </dsp:sp>
    <dsp:sp modelId="{C6E6D809-2E3C-47C9-BB2B-968A2AE078BF}">
      <dsp:nvSpPr>
        <dsp:cNvPr id="0" name=""/>
        <dsp:cNvSpPr/>
      </dsp:nvSpPr>
      <dsp:spPr>
        <a:xfrm>
          <a:off x="4581951" y="1209786"/>
          <a:ext cx="1424203" cy="56403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lvl="0" algn="l" defTabSz="4445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1000" b="1" kern="1200" dirty="0" smtClean="0"/>
            <a:t>Análise Exploratória (EDA)</a:t>
          </a:r>
          <a:endParaRPr lang="pt-PT" sz="1000" kern="1200" dirty="0"/>
        </a:p>
      </dsp:txBody>
      <dsp:txXfrm>
        <a:off x="4581951" y="1209786"/>
        <a:ext cx="1424203" cy="376025"/>
      </dsp:txXfrm>
    </dsp:sp>
    <dsp:sp modelId="{9159C2DE-FFBC-4E6D-8E72-9DAC9E688564}">
      <dsp:nvSpPr>
        <dsp:cNvPr id="0" name=""/>
        <dsp:cNvSpPr/>
      </dsp:nvSpPr>
      <dsp:spPr>
        <a:xfrm>
          <a:off x="4873655" y="1585811"/>
          <a:ext cx="1424203" cy="720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PT" sz="1000" kern="1200" smtClean="0"/>
            <a:t>Visualização de padrões e correlações</a:t>
          </a:r>
          <a:endParaRPr lang="pt-BR" sz="1000" kern="1200"/>
        </a:p>
      </dsp:txBody>
      <dsp:txXfrm>
        <a:off x="4894743" y="1606899"/>
        <a:ext cx="1382027" cy="677824"/>
      </dsp:txXfrm>
    </dsp:sp>
    <dsp:sp modelId="{FFEEEDFC-9CED-4A93-9245-08C517FC4E35}">
      <dsp:nvSpPr>
        <dsp:cNvPr id="0" name=""/>
        <dsp:cNvSpPr/>
      </dsp:nvSpPr>
      <dsp:spPr>
        <a:xfrm>
          <a:off x="6222059" y="1220506"/>
          <a:ext cx="457716" cy="35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6222059" y="1291423"/>
        <a:ext cx="351341" cy="212751"/>
      </dsp:txXfrm>
    </dsp:sp>
    <dsp:sp modelId="{6796F53B-C12A-4ED1-8808-ED7F8F35989E}">
      <dsp:nvSpPr>
        <dsp:cNvPr id="0" name=""/>
        <dsp:cNvSpPr/>
      </dsp:nvSpPr>
      <dsp:spPr>
        <a:xfrm>
          <a:off x="6869771" y="1209786"/>
          <a:ext cx="1424203" cy="56403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1000" b="1" kern="1200" dirty="0" smtClean="0"/>
            <a:t>Modelo Preditivo</a:t>
          </a:r>
          <a:endParaRPr lang="pt-PT" sz="1000" kern="1200" dirty="0"/>
        </a:p>
      </dsp:txBody>
      <dsp:txXfrm>
        <a:off x="6869771" y="1209786"/>
        <a:ext cx="1424203" cy="376025"/>
      </dsp:txXfrm>
    </dsp:sp>
    <dsp:sp modelId="{B6D2401A-2BF9-42F3-8013-8A65B1536B95}">
      <dsp:nvSpPr>
        <dsp:cNvPr id="0" name=""/>
        <dsp:cNvSpPr/>
      </dsp:nvSpPr>
      <dsp:spPr>
        <a:xfrm>
          <a:off x="7161475" y="1585811"/>
          <a:ext cx="1424203" cy="720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PT" sz="1000" kern="1200" dirty="0" smtClean="0"/>
            <a:t>Treinamento e validação dos algoritmos de Machine Learning</a:t>
          </a:r>
          <a:endParaRPr lang="pt-BR" sz="1000" kern="1200" dirty="0"/>
        </a:p>
      </dsp:txBody>
      <dsp:txXfrm>
        <a:off x="7182563" y="1606899"/>
        <a:ext cx="1382027" cy="677824"/>
      </dsp:txXfrm>
    </dsp:sp>
    <dsp:sp modelId="{F012D1E3-5921-439A-88D5-3D5D8D725B4B}">
      <dsp:nvSpPr>
        <dsp:cNvPr id="0" name=""/>
        <dsp:cNvSpPr/>
      </dsp:nvSpPr>
      <dsp:spPr>
        <a:xfrm>
          <a:off x="8509878" y="1220506"/>
          <a:ext cx="457716" cy="354585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pt-BR" sz="800" kern="1200"/>
        </a:p>
      </dsp:txBody>
      <dsp:txXfrm>
        <a:off x="8509878" y="1291423"/>
        <a:ext cx="351341" cy="212751"/>
      </dsp:txXfrm>
    </dsp:sp>
    <dsp:sp modelId="{07D136DF-C11D-4F17-9DBD-D9B4000F3D44}">
      <dsp:nvSpPr>
        <dsp:cNvPr id="0" name=""/>
        <dsp:cNvSpPr/>
      </dsp:nvSpPr>
      <dsp:spPr>
        <a:xfrm>
          <a:off x="9157591" y="1209786"/>
          <a:ext cx="1424203" cy="564038"/>
        </a:xfrm>
        <a:prstGeom prst="roundRect">
          <a:avLst>
            <a:gd name="adj" fmla="val 1000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1120" tIns="71120" rIns="71120" bIns="38100" numCol="1" spcCol="1270" anchor="t" anchorCtr="0">
          <a:noAutofit/>
        </a:bodyPr>
        <a:lstStyle/>
        <a:p>
          <a:pPr lvl="0" algn="l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PT" sz="1000" b="1" kern="1200" dirty="0" smtClean="0"/>
            <a:t>Dashboard/Relatório</a:t>
          </a:r>
          <a:endParaRPr lang="pt-BR" sz="1000" kern="1200" dirty="0"/>
        </a:p>
      </dsp:txBody>
      <dsp:txXfrm>
        <a:off x="9157591" y="1209786"/>
        <a:ext cx="1424203" cy="376025"/>
      </dsp:txXfrm>
    </dsp:sp>
    <dsp:sp modelId="{F034CF9A-F972-44B0-A33D-F56672434067}">
      <dsp:nvSpPr>
        <dsp:cNvPr id="0" name=""/>
        <dsp:cNvSpPr/>
      </dsp:nvSpPr>
      <dsp:spPr>
        <a:xfrm>
          <a:off x="9449295" y="1585811"/>
          <a:ext cx="1424203" cy="720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71120" rIns="71120" bIns="71120" numCol="1" spcCol="1270" anchor="t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pt-PT" sz="1000" kern="1200" dirty="0" smtClean="0"/>
            <a:t>Exibição dos resultados para apoio à decisão</a:t>
          </a:r>
          <a:endParaRPr lang="pt-BR" sz="1000" kern="1200" dirty="0"/>
        </a:p>
      </dsp:txBody>
      <dsp:txXfrm>
        <a:off x="9470383" y="1606899"/>
        <a:ext cx="1382027" cy="6778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8642 0 0,'0'0'0'0'0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8642 0 0,'0'0'0'0'0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8642 0 0,'0'0'0'0'0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8642 0 0,'0'0'0'0'0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-2147483648-2147483648 8642 0 0,'0'0'0'0'0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8642 0 0,'0'0'0'0'0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8642 0 0,'0'0'0'0'0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8642 0 0,'0'0'0'0'0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8642 0 0,'0'0'0'0'0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7:14:10.917"/>
    </inkml:context>
    <inkml:brush xml:id="br0">
      <inkml:brushProperty name="width" value="0.1" units="cm"/>
      <inkml:brushProperty name="height" value="0.1" units="cm"/>
    </inkml:brush>
  </inkml:definitions>
  <inkml:trace contextRef="#ctx0" brushRef="#br0">8758 4366 1183 0 0,'18'-16'2657'0'0,"-1"-4"-2657"0"0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OA" type="integer" max="360" units="deg"/>
          <inkml:channel name="OE" type="integer" max="90" units="deg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OA" name="resolution" value="1000" units="1/deg"/>
          <inkml:channelProperty channel="OE" name="resolution" value="1000" units="1/deg"/>
        </inkml:channelProperties>
      </inkml:inkSource>
      <inkml:timestamp xml:id="ts0" timeString="2023-12-21T15:40:34.784"/>
    </inkml:context>
    <inkml:brush xml:id="br0">
      <inkml:brushProperty name="width" value="0.1" units="cm"/>
      <inkml:brushProperty name="height" value="0.1" units="cm"/>
    </inkml:brush>
  </inkml:definitions>
  <inkml:trace contextRef="#ctx0" brushRef="#br0">0 0 8642 0 0,'0'0'0'0'0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Shape 465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66" name="Shape 466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83632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17614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70373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32278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784675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68742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702556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909415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Shape 5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502" name="Shape 5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502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7.png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and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16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Section Header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2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2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2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wo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38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9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0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41" name="Title Text"/>
          <p:cNvSpPr txBox="1">
            <a:spLocks noGrp="1"/>
          </p:cNvSpPr>
          <p:nvPr>
            <p:ph type="title"/>
          </p:nvPr>
        </p:nvSpPr>
        <p:spPr>
          <a:xfrm>
            <a:off x="1039653" y="1153987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4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9653" y="2087361"/>
            <a:ext cx="4919546" cy="4089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Only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6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Blank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9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91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192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93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1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05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206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20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2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3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22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and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6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38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3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0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Section Header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5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52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25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wo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6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6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65" name="Title Text"/>
          <p:cNvSpPr txBox="1">
            <a:spLocks noGrp="1"/>
          </p:cNvSpPr>
          <p:nvPr>
            <p:ph type="title"/>
          </p:nvPr>
        </p:nvSpPr>
        <p:spPr>
          <a:xfrm>
            <a:off x="1039653" y="1153987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6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9653" y="2087361"/>
            <a:ext cx="4919546" cy="4089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mparis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7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7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9652" y="1987368"/>
            <a:ext cx="4957923" cy="597100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987367"/>
            <a:ext cx="4980148" cy="601050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280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Only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28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29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292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9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ank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1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1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15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31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7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31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6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2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8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29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330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33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7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48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49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50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5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9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0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61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62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6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6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2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73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74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75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76" name="Title Text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3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FEFFFE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FEFFFE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FEFFFE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FEFFFE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FEFFFE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Title Text"/>
          <p:cNvSpPr txBox="1">
            <a:spLocks noGrp="1"/>
          </p:cNvSpPr>
          <p:nvPr>
            <p:ph type="title"/>
          </p:nvPr>
        </p:nvSpPr>
        <p:spPr>
          <a:xfrm>
            <a:off x="1039653" y="1153987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8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039653" y="2087361"/>
            <a:ext cx="4919546" cy="4089601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8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4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5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396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397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39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039652" y="1987368"/>
            <a:ext cx="4957923" cy="597100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sz="2400" b="1"/>
            </a:lvl1pPr>
            <a:lvl2pPr marL="0" indent="457200">
              <a:buSzTx/>
              <a:buFontTx/>
              <a:buNone/>
              <a:defRPr sz="2400" b="1"/>
            </a:lvl2pPr>
            <a:lvl3pPr marL="0" indent="914400">
              <a:buSzTx/>
              <a:buFontTx/>
              <a:buNone/>
              <a:defRPr sz="2400" b="1"/>
            </a:lvl3pPr>
            <a:lvl4pPr marL="0" indent="1371600">
              <a:buSzTx/>
              <a:buFontTx/>
              <a:buNone/>
              <a:defRPr sz="2400" b="1"/>
            </a:lvl4pPr>
            <a:lvl5pPr marL="0" indent="1828800"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9" name="Text Placeholder 4"/>
          <p:cNvSpPr>
            <a:spLocks noGrp="1"/>
          </p:cNvSpPr>
          <p:nvPr>
            <p:ph type="body" sz="quarter" idx="21"/>
          </p:nvPr>
        </p:nvSpPr>
        <p:spPr>
          <a:xfrm>
            <a:off x="6172200" y="1987367"/>
            <a:ext cx="4980148" cy="601050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sz="2400" b="1"/>
            </a:pPr>
            <a:endParaRPr/>
          </a:p>
        </p:txBody>
      </p:sp>
      <p:sp>
        <p:nvSpPr>
          <p:cNvPr id="400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0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1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1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12" name="Title Text"/>
          <p:cNvSpPr txBox="1">
            <a:spLocks noGrp="1"/>
          </p:cNvSpPr>
          <p:nvPr>
            <p:ph type="title"/>
          </p:nvPr>
        </p:nvSpPr>
        <p:spPr>
          <a:xfrm>
            <a:off x="1039653" y="1053628"/>
            <a:ext cx="10112696" cy="92125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0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21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22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23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2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1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2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33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34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35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436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7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4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5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6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47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448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449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450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45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C478B4-4C54-AF5B-2929-7967B5D72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653" y="1153987"/>
            <a:ext cx="10112695" cy="92125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E1BF71-B4F8-FDC2-D3CE-E4B9824A5A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9653" y="2087362"/>
            <a:ext cx="4919546" cy="40896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2507F9-B1BA-85ED-15EE-A276F4A788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32802" y="2087362"/>
            <a:ext cx="4919546" cy="4089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B9351-FBE6-F588-FD07-6D67A6545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9315B8-57CD-1150-8FD7-9FACD2173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8E19A3-55D2-9FA5-AA5A-7331BF601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144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Content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64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5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66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Title Text"/>
          <p:cNvSpPr txBox="1">
            <a:spLocks noGrp="1"/>
          </p:cNvSpPr>
          <p:nvPr>
            <p:ph type="title"/>
          </p:nvPr>
        </p:nvSpPr>
        <p:spPr>
          <a:xfrm>
            <a:off x="839787" y="702526"/>
            <a:ext cx="3932239" cy="135487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68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185316" y="1304693"/>
            <a:ext cx="6170072" cy="4556358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9" name="Text Placeholder 3"/>
          <p:cNvSpPr>
            <a:spLocks noGrp="1"/>
          </p:cNvSpPr>
          <p:nvPr>
            <p:ph type="body" sz="quarter" idx="21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  <a:endParaRPr/>
          </a:p>
        </p:txBody>
      </p:sp>
      <p:sp>
        <p:nvSpPr>
          <p:cNvPr id="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Picture with Caption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78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79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80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Title Text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t>Title Text</a:t>
            </a:r>
          </a:p>
        </p:txBody>
      </p:sp>
      <p:sp>
        <p:nvSpPr>
          <p:cNvPr id="82" name="Picture Placeholder 2"/>
          <p:cNvSpPr>
            <a:spLocks noGrp="1"/>
          </p:cNvSpPr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3_Blue background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69247" y="6400151"/>
            <a:ext cx="273610" cy="27752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2_Title Slide">
    <p:bg>
      <p:bgPr>
        <a:solidFill>
          <a:srgbClr val="2B25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Picture 6" descr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3800" y="-360"/>
            <a:ext cx="771056" cy="1172346"/>
          </a:xfrm>
          <a:prstGeom prst="rect">
            <a:avLst/>
          </a:prstGeom>
          <a:ln w="12700">
            <a:miter lim="400000"/>
          </a:ln>
        </p:spPr>
      </p:pic>
      <p:pic>
        <p:nvPicPr>
          <p:cNvPr id="9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0438" y="318824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00" name="Picture 8" descr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1163" y="219583"/>
            <a:ext cx="771056" cy="77105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1" name="Picture 9" descr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84426" y="256850"/>
            <a:ext cx="959441" cy="733788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Title Text"/>
          <p:cNvSpPr txBox="1">
            <a:spLocks noGrp="1"/>
          </p:cNvSpPr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0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theme" Target="../theme/theme1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049144" y="2007218"/>
            <a:ext cx="10093712" cy="41697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039653" y="1064778"/>
            <a:ext cx="10112696" cy="9212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0884232" y="6414758"/>
            <a:ext cx="258625" cy="248306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  <p:sldLayoutId id="2147483676" r:id="rId25"/>
    <p:sldLayoutId id="2147483677" r:id="rId26"/>
    <p:sldLayoutId id="2147483678" r:id="rId27"/>
    <p:sldLayoutId id="2147483679" r:id="rId28"/>
    <p:sldLayoutId id="2147483680" r:id="rId29"/>
    <p:sldLayoutId id="2147483681" r:id="rId30"/>
    <p:sldLayoutId id="2147483682" r:id="rId31"/>
    <p:sldLayoutId id="2147483683" r:id="rId32"/>
    <p:sldLayoutId id="2147483684" r:id="rId33"/>
    <p:sldLayoutId id="2147483685" r:id="rId34"/>
    <p:sldLayoutId id="2147483686" r:id="rId35"/>
    <p:sldLayoutId id="2147483687" r:id="rId36"/>
    <p:sldLayoutId id="2147483688" r:id="rId37"/>
    <p:sldLayoutId id="2147483689" r:id="rId38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solidFill>
            <a:srgbClr val="FFC837"/>
          </a:solidFill>
          <a:uFillTx/>
          <a:latin typeface="Calibri Light"/>
          <a:ea typeface="Calibri Light"/>
          <a:cs typeface="Calibri Light"/>
          <a:sym typeface="Calibri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sz="2800" b="0" i="0" u="none" strike="noStrike" cap="none" spc="0" baseline="0">
          <a:solidFill>
            <a:srgbClr val="FFFFFF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12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14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16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13" Type="http://schemas.openxmlformats.org/officeDocument/2006/relationships/image" Target="../media/image21.png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18.xml"/><Relationship Id="rId4" Type="http://schemas.openxmlformats.org/officeDocument/2006/relationships/image" Target="../media/image2.png"/><Relationship Id="rId9" Type="http://schemas.openxmlformats.org/officeDocument/2006/relationships/image" Target="../media/image14.png"/><Relationship Id="rId1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9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20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customXml" Target="../ink/ink2.xml"/><Relationship Id="rId5" Type="http://schemas.openxmlformats.org/officeDocument/2006/relationships/image" Target="../media/image4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image" Target="../media/image1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4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6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7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0" Type="http://schemas.openxmlformats.org/officeDocument/2006/relationships/customXml" Target="../ink/ink8.xml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13" Type="http://schemas.openxmlformats.org/officeDocument/2006/relationships/diagramLayout" Target="../diagrams/layout1.xml"/><Relationship Id="rId3" Type="http://schemas.openxmlformats.org/officeDocument/2006/relationships/image" Target="../media/image13.png"/><Relationship Id="rId7" Type="http://schemas.openxmlformats.org/officeDocument/2006/relationships/image" Target="../media/image10.png"/><Relationship Id="rId12" Type="http://schemas.openxmlformats.org/officeDocument/2006/relationships/diagramData" Target="../diagrams/data1.xml"/><Relationship Id="rId2" Type="http://schemas.openxmlformats.org/officeDocument/2006/relationships/notesSlide" Target="../notesSlides/notesSlide5.xml"/><Relationship Id="rId16" Type="http://schemas.microsoft.com/office/2007/relationships/diagramDrawing" Target="../diagrams/drawing1.xml"/><Relationship Id="rId1" Type="http://schemas.openxmlformats.org/officeDocument/2006/relationships/slideLayout" Target="../slideLayouts/slideLayout31.xml"/><Relationship Id="rId6" Type="http://schemas.openxmlformats.org/officeDocument/2006/relationships/image" Target="../media/image9.png"/><Relationship Id="rId11" Type="http://schemas.openxmlformats.org/officeDocument/2006/relationships/image" Target="../media/image17.png"/><Relationship Id="rId5" Type="http://schemas.openxmlformats.org/officeDocument/2006/relationships/image" Target="../media/image4.png"/><Relationship Id="rId15" Type="http://schemas.openxmlformats.org/officeDocument/2006/relationships/diagramColors" Target="../diagrams/colors1.xml"/><Relationship Id="rId10" Type="http://schemas.openxmlformats.org/officeDocument/2006/relationships/customXml" Target="../ink/ink10.xml"/><Relationship Id="rId4" Type="http://schemas.openxmlformats.org/officeDocument/2006/relationships/image" Target="../media/image2.png"/><Relationship Id="rId9" Type="http://schemas.openxmlformats.org/officeDocument/2006/relationships/image" Target="../media/image14.png"/><Relationship Id="rId1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sitting at a desk using a computer&#10;&#10;Description automatically generated">
            <a:extLst>
              <a:ext uri="{FF2B5EF4-FFF2-40B4-BE49-F238E27FC236}">
                <a16:creationId xmlns:a16="http://schemas.microsoft.com/office/drawing/2014/main" id="{6E8DDA74-8630-43BB-E564-7470D2C1DF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" t="125" r="5881" b="35700"/>
          <a:stretch/>
        </p:blipFill>
        <p:spPr>
          <a:xfrm>
            <a:off x="-2985" y="1339747"/>
            <a:ext cx="12225969" cy="5533684"/>
          </a:xfrm>
          <a:prstGeom prst="rect">
            <a:avLst/>
          </a:prstGeom>
        </p:spPr>
      </p:pic>
      <p:sp>
        <p:nvSpPr>
          <p:cNvPr id="468" name="Rectangle"/>
          <p:cNvSpPr/>
          <p:nvPr/>
        </p:nvSpPr>
        <p:spPr>
          <a:xfrm>
            <a:off x="-11767" y="1339747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6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7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Rectangle">
            <a:extLst>
              <a:ext uri="{FF2B5EF4-FFF2-40B4-BE49-F238E27FC236}">
                <a16:creationId xmlns:a16="http://schemas.microsoft.com/office/drawing/2014/main" id="{119D6634-8C52-56C8-C196-BBFF1A999BF3}"/>
              </a:ext>
            </a:extLst>
          </p:cNvPr>
          <p:cNvSpPr/>
          <p:nvPr/>
        </p:nvSpPr>
        <p:spPr>
          <a:xfrm rot="21420000">
            <a:off x="6615715" y="4564347"/>
            <a:ext cx="2705697" cy="612972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76" name="A new generation…"/>
          <p:cNvSpPr txBox="1"/>
          <p:nvPr/>
        </p:nvSpPr>
        <p:spPr>
          <a:xfrm>
            <a:off x="5586902" y="3372195"/>
            <a:ext cx="4763321" cy="1800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latin typeface="Microsoft YaHei"/>
              </a:rPr>
              <a:t>Uma nova </a:t>
            </a:r>
            <a:r>
              <a:rPr lang="pt" b="1" dirty="0" err="1">
                <a:latin typeface="Microsoft YaHei"/>
              </a:rPr>
              <a:t>geração</a:t>
            </a:r>
            <a:r>
              <a:rPr lang="pt" b="1" dirty="0">
                <a:latin typeface="Microsoft YaHei"/>
              </a:rPr>
              <a:t> </a:t>
            </a:r>
          </a:p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latin typeface="Microsoft YaHei"/>
              </a:rPr>
              <a:t>de </a:t>
            </a:r>
            <a:r>
              <a:rPr lang="pt" b="1" dirty="0" err="1">
                <a:latin typeface="Microsoft YaHei"/>
              </a:rPr>
              <a:t>especialistas </a:t>
            </a:r>
            <a:r>
              <a:rPr lang="pt" b="1" dirty="0">
                <a:latin typeface="Microsoft YaHei"/>
              </a:rPr>
              <a:t>em </a:t>
            </a:r>
            <a:r>
              <a:rPr lang="pt" b="1" dirty="0" err="1">
                <a:latin typeface="Microsoft YaHei"/>
              </a:rPr>
              <a:t>tecnologia</a:t>
            </a:r>
            <a:endParaRPr b="1" dirty="0">
              <a:latin typeface="Microsoft YaHei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Rectangle"/>
          <p:cNvSpPr/>
          <p:nvPr/>
        </p:nvSpPr>
        <p:spPr>
          <a:xfrm>
            <a:off x="698305" y="488937"/>
            <a:ext cx="6659425" cy="838560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502678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 fontScale="90000"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Seleção e Treinamento /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Teste de Modelos</a:t>
            </a:r>
            <a:endParaRPr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264722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6" name="Tabe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404867"/>
              </p:ext>
            </p:extLst>
          </p:nvPr>
        </p:nvGraphicFramePr>
        <p:xfrm>
          <a:off x="698304" y="1466056"/>
          <a:ext cx="11143175" cy="2320547"/>
        </p:xfrm>
        <a:graphic>
          <a:graphicData uri="http://schemas.openxmlformats.org/drawingml/2006/table">
            <a:tbl>
              <a:tblPr firstRow="1" firstCol="1" bandRow="1">
                <a:tableStyleId>{1FECB4D8-DB02-4DC6-A0A2-4F2EBAE1DC90}</a:tableStyleId>
              </a:tblPr>
              <a:tblGrid>
                <a:gridCol w="2191160">
                  <a:extLst>
                    <a:ext uri="{9D8B030D-6E8A-4147-A177-3AD203B41FA5}">
                      <a16:colId xmlns:a16="http://schemas.microsoft.com/office/drawing/2014/main" val="3983207523"/>
                    </a:ext>
                  </a:extLst>
                </a:gridCol>
                <a:gridCol w="1864129">
                  <a:extLst>
                    <a:ext uri="{9D8B030D-6E8A-4147-A177-3AD203B41FA5}">
                      <a16:colId xmlns:a16="http://schemas.microsoft.com/office/drawing/2014/main" val="937846714"/>
                    </a:ext>
                  </a:extLst>
                </a:gridCol>
                <a:gridCol w="7087886">
                  <a:extLst>
                    <a:ext uri="{9D8B030D-6E8A-4147-A177-3AD203B41FA5}">
                      <a16:colId xmlns:a16="http://schemas.microsoft.com/office/drawing/2014/main" val="745069029"/>
                    </a:ext>
                  </a:extLst>
                </a:gridCol>
              </a:tblGrid>
              <a:tr h="36550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 kern="100">
                          <a:effectLst/>
                        </a:rPr>
                        <a:t>Modelo</a:t>
                      </a:r>
                      <a:endParaRPr lang="pt-PT" sz="1200" b="1" kern="10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 kern="100">
                          <a:effectLst/>
                        </a:rPr>
                        <a:t>Tipo</a:t>
                      </a:r>
                      <a:endParaRPr lang="pt-PT" sz="1200" b="1" kern="10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Descrição</a:t>
                      </a:r>
                      <a:endParaRPr lang="pt-PT" sz="1200" b="1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extLst>
                  <a:ext uri="{0D108BD9-81ED-4DB2-BD59-A6C34878D82A}">
                    <a16:rowId xmlns:a16="http://schemas.microsoft.com/office/drawing/2014/main" val="1209293501"/>
                  </a:ext>
                </a:extLst>
              </a:tr>
              <a:tr h="97752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Linear </a:t>
                      </a:r>
                      <a:r>
                        <a:rPr lang="pt-BR" sz="1200" kern="100" dirty="0" err="1">
                          <a:effectLst/>
                        </a:rPr>
                        <a:t>Regression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Linear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Modelo simples e interpretável, útil para identificar tendências de crescimento ou queda linear ao longo dos anos.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extLst>
                  <a:ext uri="{0D108BD9-81ED-4DB2-BD59-A6C34878D82A}">
                    <a16:rowId xmlns:a16="http://schemas.microsoft.com/office/drawing/2014/main" val="4149707421"/>
                  </a:ext>
                </a:extLst>
              </a:tr>
              <a:tr h="977520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 err="1">
                          <a:effectLst/>
                        </a:rPr>
                        <a:t>RandomForest</a:t>
                      </a:r>
                      <a:r>
                        <a:rPr lang="pt-BR" sz="1200" kern="100" dirty="0">
                          <a:effectLst/>
                        </a:rPr>
                        <a:t> </a:t>
                      </a:r>
                      <a:r>
                        <a:rPr lang="pt-BR" sz="1200" kern="100" dirty="0" err="1">
                          <a:effectLst/>
                        </a:rPr>
                        <a:t>Regressor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Ensemble / Não linear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Modelo baseado em múltiplas árvores de decisão, capaz de capturar relações complexas e variações não lineares nos dados.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extLst>
                  <a:ext uri="{0D108BD9-81ED-4DB2-BD59-A6C34878D82A}">
                    <a16:rowId xmlns:a16="http://schemas.microsoft.com/office/drawing/2014/main" val="261246372"/>
                  </a:ext>
                </a:extLst>
              </a:tr>
            </a:tbl>
          </a:graphicData>
        </a:graphic>
      </p:graphicFrame>
      <p:sp>
        <p:nvSpPr>
          <p:cNvPr id="21" name="Espaço Reservado para Texto 6"/>
          <p:cNvSpPr txBox="1">
            <a:spLocks/>
          </p:cNvSpPr>
          <p:nvPr/>
        </p:nvSpPr>
        <p:spPr>
          <a:xfrm>
            <a:off x="865414" y="4174334"/>
            <a:ext cx="10976065" cy="26411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hangingPunct="1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b="1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Técnicas de Validação Cruzada</a:t>
            </a:r>
          </a:p>
          <a:p>
            <a:pPr marL="0" indent="0" hangingPunct="1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Devido ao número limitado de anos (2010–2023), foi usada a técnica </a:t>
            </a:r>
            <a:r>
              <a:rPr lang="pt-PT" sz="1400" b="1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TimeSeriesSplit</a:t>
            </a:r>
            <a:r>
              <a:rPr lang="pt-PT" sz="1400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, adequada para séries temporais</a:t>
            </a:r>
            <a:r>
              <a:rPr lang="pt-PT" sz="1400" dirty="0" smtClean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:</a:t>
            </a:r>
            <a:endParaRPr lang="pt-PT" sz="1400" dirty="0">
              <a:solidFill>
                <a:srgbClr val="000000"/>
              </a:solidFill>
              <a:latin typeface="Microsoft YaHei Light"/>
              <a:ea typeface="Merriweather Sans Light"/>
              <a:cs typeface="Merriweather Sans Light"/>
              <a:sym typeface="Merriweather Sans Light"/>
            </a:endParaRPr>
          </a:p>
          <a:p>
            <a:pPr hangingPunct="1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 smtClean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Mantém </a:t>
            </a:r>
            <a:r>
              <a:rPr lang="pt-PT" sz="1400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a ordem cronológica dos </a:t>
            </a:r>
            <a:r>
              <a:rPr lang="pt-PT" sz="1400" dirty="0" smtClean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dados;</a:t>
            </a:r>
            <a:endParaRPr lang="pt-PT" sz="1400" dirty="0">
              <a:solidFill>
                <a:srgbClr val="000000"/>
              </a:solidFill>
              <a:latin typeface="Microsoft YaHei Light"/>
              <a:ea typeface="Merriweather Sans Light"/>
              <a:cs typeface="Merriweather Sans Light"/>
              <a:sym typeface="Merriweather Sans Light"/>
            </a:endParaRPr>
          </a:p>
          <a:p>
            <a:pPr hangingPunct="1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 smtClean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Treina </a:t>
            </a:r>
            <a:r>
              <a:rPr lang="pt-PT" sz="1400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o modelo em janelas de anos anteriores e valida em períodos </a:t>
            </a:r>
            <a:r>
              <a:rPr lang="pt-PT" sz="1400" dirty="0" smtClean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futuros.</a:t>
            </a:r>
          </a:p>
          <a:p>
            <a:pPr marL="0" indent="0" hangingPunct="1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-PT" sz="1400" dirty="0">
              <a:solidFill>
                <a:srgbClr val="000000"/>
              </a:solidFill>
              <a:latin typeface="Microsoft YaHei Light"/>
              <a:ea typeface="Merriweather Sans Light"/>
              <a:cs typeface="Merriweather Sans Light"/>
              <a:sym typeface="Merriweather Sans Light"/>
            </a:endParaRPr>
          </a:p>
          <a:p>
            <a:pPr marL="0" indent="0" hangingPunct="1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400" dirty="0">
                <a:solidFill>
                  <a:srgbClr val="000000"/>
                </a:solidFill>
                <a:latin typeface="Microsoft YaHei Light"/>
                <a:ea typeface="Merriweather Sans Light"/>
                <a:cs typeface="Merriweather Sans Light"/>
                <a:sym typeface="Merriweather Sans Light"/>
              </a:rPr>
              <a:t>Para conjuntos de dados menores (por província), onde poucos anos estão disponíveis, utilizou-se apenas a validação in-sample.</a:t>
            </a:r>
          </a:p>
        </p:txBody>
      </p:sp>
    </p:spTree>
    <p:extLst>
      <p:ext uri="{BB962C8B-B14F-4D97-AF65-F5344CB8AC3E}">
        <p14:creationId xmlns:p14="http://schemas.microsoft.com/office/powerpoint/2010/main" val="42224023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Rectangle"/>
          <p:cNvSpPr/>
          <p:nvPr/>
        </p:nvSpPr>
        <p:spPr>
          <a:xfrm>
            <a:off x="698305" y="789673"/>
            <a:ext cx="6659425" cy="838560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790714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 fontScale="90000"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Seleção e Treinamento /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Teste de Modelos</a:t>
            </a:r>
            <a:endParaRPr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Figura2"/>
          <p:cNvPicPr/>
          <p:nvPr/>
        </p:nvPicPr>
        <p:blipFill>
          <a:blip r:embed="rId12"/>
          <a:stretch>
            <a:fillRect/>
          </a:stretch>
        </p:blipFill>
        <p:spPr bwMode="auto">
          <a:xfrm>
            <a:off x="139701" y="2022614"/>
            <a:ext cx="7218029" cy="4340086"/>
          </a:xfrm>
          <a:prstGeom prst="rect">
            <a:avLst/>
          </a:prstGeom>
        </p:spPr>
      </p:pic>
      <p:graphicFrame>
        <p:nvGraphicFramePr>
          <p:cNvPr id="21" name="Tabela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2872272"/>
              </p:ext>
            </p:extLst>
          </p:nvPr>
        </p:nvGraphicFramePr>
        <p:xfrm>
          <a:off x="7620000" y="2374900"/>
          <a:ext cx="4525629" cy="2806700"/>
        </p:xfrm>
        <a:graphic>
          <a:graphicData uri="http://schemas.openxmlformats.org/drawingml/2006/table">
            <a:tbl>
              <a:tblPr firstRow="1" firstCol="1" bandRow="1">
                <a:tableStyleId>{35758FB7-9AC5-4552-8A53-C91805E547FA}</a:tableStyleId>
              </a:tblPr>
              <a:tblGrid>
                <a:gridCol w="2034758">
                  <a:extLst>
                    <a:ext uri="{9D8B030D-6E8A-4147-A177-3AD203B41FA5}">
                      <a16:colId xmlns:a16="http://schemas.microsoft.com/office/drawing/2014/main" val="1934877605"/>
                    </a:ext>
                  </a:extLst>
                </a:gridCol>
                <a:gridCol w="1346491">
                  <a:extLst>
                    <a:ext uri="{9D8B030D-6E8A-4147-A177-3AD203B41FA5}">
                      <a16:colId xmlns:a16="http://schemas.microsoft.com/office/drawing/2014/main" val="2078778317"/>
                    </a:ext>
                  </a:extLst>
                </a:gridCol>
                <a:gridCol w="1144380">
                  <a:extLst>
                    <a:ext uri="{9D8B030D-6E8A-4147-A177-3AD203B41FA5}">
                      <a16:colId xmlns:a16="http://schemas.microsoft.com/office/drawing/2014/main" val="3746079567"/>
                    </a:ext>
                  </a:extLst>
                </a:gridCol>
              </a:tblGrid>
              <a:tr h="420516">
                <a:tc gridSpan="3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 b="1" i="0" u="none" strike="noStrike" cap="none" spc="0" baseline="0" dirty="0" smtClean="0">
                          <a:solidFill>
                            <a:schemeClr val="lt1"/>
                          </a:solidFill>
                          <a:effectLst/>
                          <a:uFillTx/>
                          <a:latin typeface="+mn-lt"/>
                          <a:ea typeface="+mn-ea"/>
                          <a:cs typeface="+mn-cs"/>
                          <a:sym typeface="Calibri"/>
                        </a:rPr>
                        <a:t>Comparação de Modelos</a:t>
                      </a:r>
                      <a:endParaRPr lang="pt-PT" sz="1200" b="1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pt-PT" sz="1200" b="1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 hMerge="1"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endParaRPr lang="pt-PT" sz="1200" b="1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extLst>
                  <a:ext uri="{0D108BD9-81ED-4DB2-BD59-A6C34878D82A}">
                    <a16:rowId xmlns:a16="http://schemas.microsoft.com/office/drawing/2014/main" val="2973230153"/>
                  </a:ext>
                </a:extLst>
              </a:tr>
              <a:tr h="772576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Métrica</a:t>
                      </a:r>
                      <a:endParaRPr lang="pt-PT" sz="1200" b="1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Linear </a:t>
                      </a:r>
                      <a:r>
                        <a:rPr lang="pt-BR" sz="1200" kern="100" dirty="0" err="1">
                          <a:effectLst/>
                        </a:rPr>
                        <a:t>Regression</a:t>
                      </a:r>
                      <a:endParaRPr lang="pt-PT" sz="1200" b="1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pt-BR" sz="1200" kern="100" dirty="0" err="1">
                          <a:effectLst/>
                        </a:rPr>
                        <a:t>RandomForest</a:t>
                      </a:r>
                      <a:endParaRPr lang="pt-PT" sz="1200" b="1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extLst>
                  <a:ext uri="{0D108BD9-81ED-4DB2-BD59-A6C34878D82A}">
                    <a16:rowId xmlns:a16="http://schemas.microsoft.com/office/drawing/2014/main" val="1535939717"/>
                  </a:ext>
                </a:extLst>
              </a:tr>
              <a:tr h="42051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R² </a:t>
                      </a:r>
                      <a:r>
                        <a:rPr lang="pt-BR" sz="1200" kern="100" dirty="0" err="1">
                          <a:effectLst/>
                        </a:rPr>
                        <a:t>in-sample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0.0026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0.8287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extLst>
                  <a:ext uri="{0D108BD9-81ED-4DB2-BD59-A6C34878D82A}">
                    <a16:rowId xmlns:a16="http://schemas.microsoft.com/office/drawing/2014/main" val="1450460610"/>
                  </a:ext>
                </a:extLst>
              </a:tr>
              <a:tr h="42051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RMSE (erro médio)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48.153 turistas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19.952 turistas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extLst>
                  <a:ext uri="{0D108BD9-81ED-4DB2-BD59-A6C34878D82A}">
                    <a16:rowId xmlns:a16="http://schemas.microsoft.com/office/drawing/2014/main" val="3591481515"/>
                  </a:ext>
                </a:extLst>
              </a:tr>
              <a:tr h="772576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R² validação cruzada média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-2.409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pt-BR" sz="1200" kern="100" dirty="0">
                          <a:effectLst/>
                        </a:rPr>
                        <a:t>-0.264</a:t>
                      </a:r>
                      <a:endParaRPr lang="pt-PT" sz="1200" kern="100" dirty="0">
                        <a:effectLst/>
                        <a:latin typeface="Liberation Serif"/>
                        <a:ea typeface="Noto Serif CJK SC"/>
                        <a:cs typeface="Lohit Devanagari"/>
                      </a:endParaRPr>
                    </a:p>
                  </a:txBody>
                  <a:tcPr marL="17780" marR="17780" marT="17780" marB="17780" anchor="ctr"/>
                </a:tc>
                <a:extLst>
                  <a:ext uri="{0D108BD9-81ED-4DB2-BD59-A6C34878D82A}">
                    <a16:rowId xmlns:a16="http://schemas.microsoft.com/office/drawing/2014/main" val="13735891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10195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6517835" y="3292353"/>
            <a:ext cx="5864022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 err="1">
                <a:solidFill>
                  <a:schemeClr val="bg1"/>
                </a:solidFill>
                <a:latin typeface="Microsoft YaHei"/>
              </a:rPr>
              <a:t>Resultado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177953004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Rectangle"/>
          <p:cNvSpPr/>
          <p:nvPr/>
        </p:nvSpPr>
        <p:spPr>
          <a:xfrm>
            <a:off x="708465" y="1026159"/>
            <a:ext cx="5627021" cy="653887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98305" y="960947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smtClean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Resultados  dos Modelos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Retângulo 20"/>
          <p:cNvSpPr/>
          <p:nvPr/>
        </p:nvSpPr>
        <p:spPr>
          <a:xfrm>
            <a:off x="8115300" y="2311518"/>
            <a:ext cx="235594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pt-BR" sz="540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48,153</a:t>
            </a:r>
            <a:endParaRPr lang="pt-BR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25" name="Espaço Reservado para Texto 2"/>
          <p:cNvSpPr txBox="1">
            <a:spLocks/>
          </p:cNvSpPr>
          <p:nvPr/>
        </p:nvSpPr>
        <p:spPr>
          <a:xfrm>
            <a:off x="1057361" y="5037173"/>
            <a:ext cx="9218708" cy="2580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hangingPunct="1">
              <a:buNone/>
            </a:pPr>
            <a:r>
              <a:rPr lang="pt-BR" sz="1600" b="1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Conclusão: 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RandomForest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demonstra desempenho superior, sendo mais adequado para previsões futuras, apesar de limitações devido ao histórico reduzido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.</a:t>
            </a: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6" name="Espaço Reservado para Texto 2"/>
          <p:cNvSpPr txBox="1">
            <a:spLocks/>
          </p:cNvSpPr>
          <p:nvPr/>
        </p:nvSpPr>
        <p:spPr>
          <a:xfrm>
            <a:off x="5040415" y="3280143"/>
            <a:ext cx="2046137" cy="1039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92500" lnSpcReduction="20000"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algn="ctr" hangingPunct="1">
              <a:buFont typeface="Arial"/>
              <a:buNone/>
            </a:pPr>
            <a:r>
              <a:rPr lang="pt-BR" sz="1600" b="1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RMSE</a:t>
            </a:r>
          </a:p>
          <a:p>
            <a:pPr marL="0" indent="0" algn="ctr" hangingPunct="1">
              <a:buFont typeface="Arial"/>
              <a:buNone/>
            </a:pPr>
            <a:r>
              <a:rPr lang="pt-BR" sz="1600" b="1" dirty="0" err="1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RandomForest</a:t>
            </a:r>
            <a:endParaRPr lang="pt-PT" sz="1600" b="1" dirty="0" smtClean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0" indent="0" algn="ctr" hangingPunct="1">
              <a:buFont typeface="Arial"/>
              <a:buNone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Erro médio em número de turistas</a:t>
            </a: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7" name="Espaço Reservado para Texto 2"/>
          <p:cNvSpPr txBox="1">
            <a:spLocks/>
          </p:cNvSpPr>
          <p:nvPr/>
        </p:nvSpPr>
        <p:spPr>
          <a:xfrm>
            <a:off x="8229932" y="3432543"/>
            <a:ext cx="2046137" cy="1039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fontScale="92500" lnSpcReduction="20000"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algn="ctr" hangingPunct="1">
              <a:buFont typeface="Arial"/>
              <a:buNone/>
            </a:pPr>
            <a:r>
              <a:rPr lang="pt-BR" sz="1600" b="1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RMSE</a:t>
            </a:r>
          </a:p>
          <a:p>
            <a:pPr marL="0" indent="0" algn="ctr" hangingPunct="1">
              <a:buFont typeface="Arial"/>
              <a:buNone/>
            </a:pPr>
            <a:r>
              <a:rPr lang="pt-BR" sz="1600" b="1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Linear</a:t>
            </a:r>
            <a:endParaRPr lang="pt-PT" sz="1600" b="1" dirty="0" smtClean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0" indent="0" algn="ctr" hangingPunct="1">
              <a:buFont typeface="Arial"/>
              <a:buNone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Erro significativamente superiror</a:t>
            </a: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8" name="Espaço Reservado para Texto 2"/>
          <p:cNvSpPr txBox="1">
            <a:spLocks/>
          </p:cNvSpPr>
          <p:nvPr/>
        </p:nvSpPr>
        <p:spPr>
          <a:xfrm>
            <a:off x="707892" y="3337901"/>
            <a:ext cx="2198594" cy="1039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 lnSpcReduction="10000"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algn="ctr" hangingPunct="1">
              <a:buFont typeface="Arial"/>
              <a:buNone/>
            </a:pPr>
            <a:r>
              <a:rPr lang="pt-BR" sz="1600" b="1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R²  RandomForest</a:t>
            </a:r>
            <a:endParaRPr lang="pt-PT" sz="1600" b="1" smtClean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0" indent="0" algn="ctr" hangingPunct="1">
              <a:buFont typeface="Arial"/>
              <a:buNone/>
            </a:pPr>
            <a:r>
              <a:rPr lang="pt-PT" sz="160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Captura 82,9% da variação real dos dados</a:t>
            </a: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29" name="Retângulo 28"/>
          <p:cNvSpPr/>
          <p:nvPr/>
        </p:nvSpPr>
        <p:spPr>
          <a:xfrm>
            <a:off x="1113389" y="2318139"/>
            <a:ext cx="141256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0.83</a:t>
            </a:r>
            <a:endParaRPr lang="pt-BR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  <p:sp>
        <p:nvSpPr>
          <p:cNvPr id="30" name="Retângulo 29"/>
          <p:cNvSpPr/>
          <p:nvPr/>
        </p:nvSpPr>
        <p:spPr>
          <a:xfrm>
            <a:off x="4973473" y="2339803"/>
            <a:ext cx="211307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19,952</a:t>
            </a:r>
            <a:endParaRPr lang="pt-BR" sz="54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18114350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6517835" y="3292353"/>
            <a:ext cx="5864022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 smtClean="0">
                <a:solidFill>
                  <a:schemeClr val="bg1"/>
                </a:solidFill>
                <a:latin typeface="Microsoft YaHei"/>
              </a:rPr>
              <a:t>Implementação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38992153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Rectangle"/>
          <p:cNvSpPr/>
          <p:nvPr/>
        </p:nvSpPr>
        <p:spPr>
          <a:xfrm>
            <a:off x="665648" y="848978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28154" y="740339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smtClean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Implementação</a:t>
            </a:r>
            <a:endParaRPr lang="pt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833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sp>
        <p:nvSpPr>
          <p:cNvPr id="19" name="Espaço Reservado para Texto 2"/>
          <p:cNvSpPr txBox="1">
            <a:spLocks/>
          </p:cNvSpPr>
          <p:nvPr/>
        </p:nvSpPr>
        <p:spPr>
          <a:xfrm>
            <a:off x="579737" y="1955800"/>
            <a:ext cx="5742323" cy="1777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algn="just" hangingPunct="1">
              <a:buNone/>
            </a:pPr>
            <a:r>
              <a:rPr lang="pt-PT" sz="1600" b="1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Serialização de modelos</a:t>
            </a:r>
          </a:p>
          <a:p>
            <a:pPr marL="0" indent="0" algn="just" hangingPunct="1">
              <a:buNone/>
            </a:pP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Após o treino e validação, os modelos de Machine Learning foram serializados usando a biblioteca joblib, que é otimizada para armazenar 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objectos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Python grandes, como árvores de decisão ou modelos de regressão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.</a:t>
            </a:r>
          </a:p>
          <a:p>
            <a:pPr marL="0" indent="0" algn="just" hangingPunct="1">
              <a:buNone/>
            </a:pP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Vantagens:</a:t>
            </a:r>
          </a:p>
          <a:p>
            <a:pPr algn="just" hangingPunct="1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Permite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reusar o modelo sem precisar 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reentreinar;</a:t>
            </a:r>
          </a:p>
          <a:p>
            <a:pPr algn="just" hangingPunct="1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Ocupa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pouco espaço de armazenamento;</a:t>
            </a:r>
          </a:p>
          <a:p>
            <a:pPr algn="just" hangingPunct="1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Pode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ser carregado rapidamente para previsão:</a:t>
            </a:r>
          </a:p>
          <a:p>
            <a:pPr marL="0" indent="0" algn="just" hangingPunct="1">
              <a:buNone/>
            </a:pP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24" name="Figura2"/>
          <p:cNvPicPr/>
          <p:nvPr/>
        </p:nvPicPr>
        <p:blipFill>
          <a:blip r:embed="rId12"/>
          <a:stretch>
            <a:fillRect/>
          </a:stretch>
        </p:blipFill>
        <p:spPr bwMode="auto">
          <a:xfrm>
            <a:off x="561340" y="4939982"/>
            <a:ext cx="5760720" cy="432435"/>
          </a:xfrm>
          <a:prstGeom prst="rect">
            <a:avLst/>
          </a:prstGeom>
        </p:spPr>
      </p:pic>
      <p:sp>
        <p:nvSpPr>
          <p:cNvPr id="25" name="Espaço Reservado para Texto 2"/>
          <p:cNvSpPr txBox="1">
            <a:spLocks/>
          </p:cNvSpPr>
          <p:nvPr/>
        </p:nvSpPr>
        <p:spPr>
          <a:xfrm>
            <a:off x="6488865" y="1930400"/>
            <a:ext cx="5742323" cy="17779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Autofit/>
          </a:bodyPr>
          <a:lstStyle>
            <a:lvl1pPr marL="228600" marR="0" indent="-228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1pPr>
            <a:lvl2pPr marL="723900" marR="0" indent="-2667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2pPr>
            <a:lvl3pPr marL="1234439" marR="0" indent="-320039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3pPr>
            <a:lvl4pPr marL="1727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4pPr>
            <a:lvl5pPr marL="21844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5pPr>
            <a:lvl6pPr marL="26416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6pPr>
            <a:lvl7pPr marL="30988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7pPr>
            <a:lvl8pPr marL="35560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8pPr>
            <a:lvl9pPr marL="4013200" marR="0" indent="-355600" algn="l" defTabSz="914400" rtl="0" latinLnBrk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Pct val="100000"/>
              <a:buFont typeface="Arial"/>
              <a:buChar char="•"/>
              <a:tabLst/>
              <a:defRPr sz="2800" b="0" i="0" u="none" strike="noStrike" cap="none" spc="0" baseline="0">
                <a:solidFill>
                  <a:srgbClr val="FFFFFF"/>
                </a:solidFill>
                <a:uFillTx/>
                <a:latin typeface="+mj-lt"/>
                <a:ea typeface="+mj-ea"/>
                <a:cs typeface="+mj-cs"/>
                <a:sym typeface="Calibri"/>
              </a:defRPr>
            </a:lvl9pPr>
          </a:lstStyle>
          <a:p>
            <a:pPr marL="0" indent="0" algn="just" hangingPunct="1">
              <a:buNone/>
            </a:pPr>
            <a:r>
              <a:rPr lang="pt-PT" sz="1600" b="1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Integração </a:t>
            </a:r>
            <a:r>
              <a:rPr lang="pt-PT" sz="1600" b="1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 API</a:t>
            </a:r>
          </a:p>
          <a:p>
            <a:pPr marL="0" indent="0" algn="just" hangingPunct="1">
              <a:buNone/>
            </a:pP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Embora o 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projecto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atual utilize uma interface Streamlit, ele foi estruturado de modo a permitir integração futura com uma API REST usando o Flask ou FastAPI.</a:t>
            </a:r>
          </a:p>
          <a:p>
            <a:pPr marL="0" indent="0" algn="just" hangingPunct="1">
              <a:buNone/>
            </a:pP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Exemplo de endpoint 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planeado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:</a:t>
            </a:r>
          </a:p>
          <a:p>
            <a:pPr algn="just" hangingPunct="1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POST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/predict</a:t>
            </a:r>
          </a:p>
          <a:p>
            <a:pPr algn="just" hangingPunct="1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Entrada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(JSON):</a:t>
            </a:r>
          </a:p>
          <a:p>
            <a:pPr algn="just" hangingPunct="1">
              <a:buFont typeface="Arial" panose="020B0604020202020204" pitchFamily="34" charset="0"/>
              <a:buChar char="•"/>
            </a:pP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Saída (JSON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):</a:t>
            </a: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0" indent="0" algn="just" hangingPunct="1">
              <a:buNone/>
            </a:pP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Essa integração permitirá conectar o modelo a sistemas externos, como plataformas de estatísticas do Ministério do Turismo ou dashboards 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online.</a:t>
            </a: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0" indent="0" algn="just" hangingPunct="1">
              <a:buNone/>
            </a:pP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pic>
        <p:nvPicPr>
          <p:cNvPr id="26" name="Figura3"/>
          <p:cNvPicPr/>
          <p:nvPr/>
        </p:nvPicPr>
        <p:blipFill>
          <a:blip r:embed="rId13"/>
          <a:stretch>
            <a:fillRect/>
          </a:stretch>
        </p:blipFill>
        <p:spPr bwMode="auto">
          <a:xfrm>
            <a:off x="8382000" y="3680767"/>
            <a:ext cx="3078350" cy="303304"/>
          </a:xfrm>
          <a:prstGeom prst="rect">
            <a:avLst/>
          </a:prstGeom>
        </p:spPr>
      </p:pic>
      <p:pic>
        <p:nvPicPr>
          <p:cNvPr id="27" name="Figura4"/>
          <p:cNvPicPr/>
          <p:nvPr/>
        </p:nvPicPr>
        <p:blipFill>
          <a:blip r:embed="rId14"/>
          <a:stretch>
            <a:fillRect/>
          </a:stretch>
        </p:blipFill>
        <p:spPr bwMode="auto">
          <a:xfrm>
            <a:off x="8339137" y="4083050"/>
            <a:ext cx="3121213" cy="323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082688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Rectangle"/>
          <p:cNvSpPr/>
          <p:nvPr/>
        </p:nvSpPr>
        <p:spPr>
          <a:xfrm>
            <a:off x="698305" y="716535"/>
            <a:ext cx="6382979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56616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Conclusão</a:t>
            </a: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e</a:t>
            </a: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 </a:t>
            </a:r>
            <a:r>
              <a:rPr lang="pt" sz="3350" b="1" dirty="0" err="1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Trabalho futuro</a:t>
            </a:r>
            <a:endParaRPr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1039652" y="1482153"/>
            <a:ext cx="10453847" cy="4779873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 análise do fluxo turístico em Angola permite compreender padrões de mobilidade, sazonalidade e desigualdade no desenvolvimento turístico entre províncias. Apesar do grande potencial natural, cultural e histórico, os benefícios económicos permanecem concentrados em algumas regiões. O uso de um modelo de aprendizado de máquina permite prever a procura turística, identificar tendências e apoiar decisões estratégicas, promovendo um turismo sustentável que valoriza o ambiente e a cultura local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.</a:t>
            </a:r>
          </a:p>
          <a:p>
            <a:pPr marL="0" indent="0" algn="just">
              <a:buNone/>
            </a:pP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0" indent="0" algn="just">
              <a:buNone/>
            </a:pPr>
            <a:r>
              <a:rPr lang="pt-PT" sz="1600" b="1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Trabalho </a:t>
            </a:r>
            <a:r>
              <a:rPr lang="pt-PT" sz="1600" b="1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Futuro</a:t>
            </a:r>
            <a:endParaRPr lang="pt-PT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marL="0" indent="0" algn="just">
              <a:buNone/>
            </a:pP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Para dar continuidade e aprofundar os resultados deste 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projecto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, recomenda-se como trabalho futuro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: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Ampliar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 base de dados, incluindo variáveis socioeconómicas, indicadores de mobilidade, eventos culturais e dados climáticos, para melhorar a precisão das previsões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Desenvolver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dashboards interativos (ex.: Power BI, Tableau ou Streamlit) que permitam aos decisores explorar cenários e acompanhar a evolução do fluxo turístico em tempo real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Integrar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dados de plataformas digitais (ex.: reservas online, avaliações de viajantes e redes sociais) para captar tendências comportamentais emergentes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Estudar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 impacto social local, avaliando como o turismo influencia emprego, custos de vida e preservação cultural em diferentes regiões</a:t>
            </a: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.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pt-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Realizar </a:t>
            </a:r>
            <a:r>
              <a:rPr lang="pt-PT" sz="1600" dirty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estudos de campo em comunidades locais, para compreender a perceção da população sobre os benefícios e desafios do turismo.</a:t>
            </a:r>
          </a:p>
        </p:txBody>
      </p:sp>
    </p:spTree>
    <p:extLst>
      <p:ext uri="{BB962C8B-B14F-4D97-AF65-F5344CB8AC3E}">
        <p14:creationId xmlns:p14="http://schemas.microsoft.com/office/powerpoint/2010/main" val="204713953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Rectangle"/>
          <p:cNvSpPr/>
          <p:nvPr/>
        </p:nvSpPr>
        <p:spPr>
          <a:xfrm>
            <a:off x="-11767" y="1343345"/>
            <a:ext cx="12215534" cy="5531503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65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66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66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66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663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47704" y="2355271"/>
            <a:ext cx="2919045" cy="2837091"/>
          </a:xfrm>
          <a:prstGeom prst="rect">
            <a:avLst/>
          </a:prstGeom>
          <a:ln w="12700">
            <a:miter lim="400000"/>
          </a:ln>
        </p:spPr>
      </p:pic>
      <p:sp>
        <p:nvSpPr>
          <p:cNvPr id="664" name="Thank you!"/>
          <p:cNvSpPr txBox="1">
            <a:spLocks noGrp="1"/>
          </p:cNvSpPr>
          <p:nvPr>
            <p:ph type="ctrTitle" idx="4294967295"/>
          </p:nvPr>
        </p:nvSpPr>
        <p:spPr>
          <a:xfrm>
            <a:off x="3476848" y="3264195"/>
            <a:ext cx="5279148" cy="239616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>
              <a:lnSpc>
                <a:spcPct val="60000"/>
              </a:lnSpc>
              <a:defRPr sz="8000">
                <a:solidFill>
                  <a:srgbClr val="FFFFFF"/>
                </a:solidFill>
                <a:latin typeface="Merriweather Sans Regular ExtraBold"/>
                <a:ea typeface="Merriweather Sans Regular ExtraBold"/>
                <a:cs typeface="Merriweather Sans Regular ExtraBold"/>
                <a:sym typeface="Merriweather Sans Regular ExtraBold"/>
              </a:defRPr>
            </a:lvl1pPr>
          </a:lstStyle>
          <a:p>
            <a:pPr>
              <a:lnSpc>
                <a:spcPct val="100000"/>
              </a:lnSpc>
            </a:pPr>
            <a:r>
              <a:rPr sz="7200" b="1" dirty="0" err="1">
                <a:latin typeface="Microsoft YaHei"/>
              </a:rPr>
              <a:t>Obrigado</a:t>
            </a:r>
            <a:r>
              <a:rPr sz="7200" b="1" dirty="0">
                <a:latin typeface="Microsoft YaHei"/>
              </a:rPr>
              <a:t>!</a:t>
            </a:r>
            <a:endParaRPr lang="en-US" sz="7200" b="1" dirty="0">
              <a:latin typeface="Microsoft YaHei"/>
            </a:endParaRPr>
          </a:p>
        </p:txBody>
      </p:sp>
      <p:pic>
        <p:nvPicPr>
          <p:cNvPr id="66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603668" y="647699"/>
            <a:ext cx="5015131" cy="7024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6643905" y="2673882"/>
            <a:ext cx="5719155" cy="180049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-PT" b="1" dirty="0" smtClean="0">
                <a:solidFill>
                  <a:schemeClr val="bg1"/>
                </a:solidFill>
                <a:latin typeface="Microsoft YaHei"/>
              </a:rPr>
              <a:t>Análise </a:t>
            </a:r>
            <a:r>
              <a:rPr lang="pt-PT" b="1" dirty="0">
                <a:solidFill>
                  <a:schemeClr val="bg1"/>
                </a:solidFill>
                <a:latin typeface="Microsoft YaHei"/>
              </a:rPr>
              <a:t>de Fluxo Turístico Sustentável em Angola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  <p:sp>
        <p:nvSpPr>
          <p:cNvPr id="10" name="A new generation…"/>
          <p:cNvSpPr txBox="1"/>
          <p:nvPr/>
        </p:nvSpPr>
        <p:spPr>
          <a:xfrm>
            <a:off x="6717475" y="5366150"/>
            <a:ext cx="5719155" cy="13234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-PT" sz="2000" b="1" dirty="0" smtClean="0">
                <a:solidFill>
                  <a:schemeClr val="bg1"/>
                </a:solidFill>
                <a:latin typeface="Microsoft YaHei"/>
              </a:rPr>
              <a:t>Grupo nº 3</a:t>
            </a:r>
          </a:p>
          <a:p>
            <a:pPr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-PT" sz="2000" b="1" dirty="0" smtClean="0">
                <a:solidFill>
                  <a:schemeClr val="bg1"/>
                </a:solidFill>
                <a:latin typeface="Microsoft YaHei"/>
              </a:rPr>
              <a:t>Avindo Dos Santos</a:t>
            </a:r>
            <a:br>
              <a:rPr lang="pt-PT" sz="2000" b="1" dirty="0" smtClean="0">
                <a:solidFill>
                  <a:schemeClr val="bg1"/>
                </a:solidFill>
                <a:latin typeface="Microsoft YaHei"/>
              </a:rPr>
            </a:br>
            <a:r>
              <a:rPr lang="pt-PT" sz="2000" b="1" dirty="0" smtClean="0">
                <a:solidFill>
                  <a:schemeClr val="bg1"/>
                </a:solidFill>
                <a:latin typeface="Microsoft YaHei"/>
              </a:rPr>
              <a:t>João Baptista</a:t>
            </a:r>
          </a:p>
          <a:p>
            <a:pPr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-PT" sz="2000" b="1" dirty="0" smtClean="0">
                <a:solidFill>
                  <a:schemeClr val="bg1"/>
                </a:solidFill>
                <a:latin typeface="Microsoft YaHei"/>
              </a:rPr>
              <a:t>Leopoldo Francisco</a:t>
            </a:r>
            <a:endParaRPr sz="2000"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19682935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2695834"/>
            <a:ext cx="8007631" cy="3173252"/>
          </a:xfrm>
          <a:prstGeom prst="rect">
            <a:avLst/>
          </a:prstGeom>
        </p:spPr>
        <p:txBody>
          <a:bodyPr lIns="45719" tIns="45720" rIns="45719" bIns="45720" anchor="ctr">
            <a:noAutofit/>
          </a:bodyPr>
          <a:lstStyle/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Nota conceitual e plano de implementação :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Contexto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 smtClean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Objectivos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600" dirty="0" smtClean="0">
                <a:solidFill>
                  <a:schemeClr val="bg1">
                    <a:lumMod val="50000"/>
                  </a:schemeClr>
                </a:solidFill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Alinhamento com</a:t>
            </a:r>
            <a:r>
              <a:rPr lang="pt" sz="1600" b="0" i="0" u="none" strike="noStrike" dirty="0" smtClean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 </a:t>
            </a: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ODS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Dados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Coleta de dados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Análise Exploratória de Dados (EDA) e Engenharia de Recursos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Seleção e Treinamento de Modelos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Avaliação de Modelos e Ajuste 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lvl="1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Refinamento e Teste de Modelos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Resultados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 smtClean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Implementação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pt" sz="1600" b="0" i="0" u="none" strike="noStrike" dirty="0">
                <a:solidFill>
                  <a:schemeClr val="bg1">
                    <a:lumMod val="50000"/>
                  </a:schemeClr>
                </a:solidFill>
                <a:effectLst/>
                <a:latin typeface="Microsoft YaHei Light" panose="020B0502040204020203" pitchFamily="34" charset="-122"/>
                <a:ea typeface="Microsoft YaHei Light" panose="020B0502040204020203" pitchFamily="34" charset="-122"/>
              </a:rPr>
              <a:t>Trabalho Futuro</a:t>
            </a:r>
            <a:endParaRPr lang="en-US" sz="1600" b="0" i="0" dirty="0">
              <a:solidFill>
                <a:schemeClr val="bg1">
                  <a:lumMod val="50000"/>
                </a:schemeClr>
              </a:solidFill>
              <a:effectLst/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solidFill>
                <a:schemeClr val="bg1">
                  <a:lumMod val="50000"/>
                </a:schemeClr>
              </a:solidFill>
              <a:latin typeface="Microsoft YaHei Light" panose="020B0502040204020203" pitchFamily="34" charset="-122"/>
              <a:ea typeface="Microsoft YaHei Light" panose="020B0502040204020203" pitchFamily="34" charset="-122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40854" y="905807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717050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geral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450772" y="225891"/>
            <a:ext cx="11238944" cy="3870369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dirty="0" smtClean="0">
                <a:latin typeface="Microsoft YaHei Light"/>
              </a:rPr>
              <a:t>O </a:t>
            </a:r>
            <a:r>
              <a:rPr lang="pt-PT" sz="1600" dirty="0">
                <a:latin typeface="Microsoft YaHei Light"/>
              </a:rPr>
              <a:t>turismo em Angola tem crescido de forma gradual desde 2017, impulsionado pela estabilidade económica e pela promoção de destinos naturais, como as províncias de Benguela, Namibe e Huíla. </a:t>
            </a:r>
          </a:p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b="1" dirty="0" smtClean="0">
                <a:latin typeface="Microsoft YaHei Light"/>
              </a:rPr>
              <a:t>Desafios principais: </a:t>
            </a:r>
            <a:r>
              <a:rPr lang="pt-PT" sz="1600" dirty="0">
                <a:latin typeface="Microsoft YaHei Light"/>
              </a:rPr>
              <a:t>F</a:t>
            </a:r>
            <a:r>
              <a:rPr lang="pt-PT" sz="1600" dirty="0" smtClean="0">
                <a:latin typeface="Microsoft YaHei Light"/>
              </a:rPr>
              <a:t>alta </a:t>
            </a:r>
            <a:r>
              <a:rPr lang="pt-PT" sz="1600" dirty="0">
                <a:latin typeface="Microsoft YaHei Light"/>
              </a:rPr>
              <a:t>de dados integrados, infraestruturas limitadas e ausência de modelos preditivos para planeamento sustentável.</a:t>
            </a:r>
          </a:p>
        </p:txBody>
      </p:sp>
      <p:sp>
        <p:nvSpPr>
          <p:cNvPr id="492" name="Rectangle"/>
          <p:cNvSpPr/>
          <p:nvPr/>
        </p:nvSpPr>
        <p:spPr>
          <a:xfrm>
            <a:off x="698305" y="493189"/>
            <a:ext cx="4755438" cy="600825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375243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smtClean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Contexto do Projecto</a:t>
            </a:r>
            <a:endParaRPr lang="pt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248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Imagem 3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053441" y="2997201"/>
            <a:ext cx="6242371" cy="333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43591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57183" y="1283553"/>
            <a:ext cx="11463697" cy="3255790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dirty="0" smtClean="0">
                <a:latin typeface="Microsoft YaHei Light"/>
              </a:rPr>
              <a:t>Objectivo </a:t>
            </a:r>
            <a:r>
              <a:rPr lang="pt-PT" sz="1600" dirty="0">
                <a:latin typeface="Microsoft YaHei Light"/>
              </a:rPr>
              <a:t>Geral:</a:t>
            </a:r>
          </a:p>
          <a:p>
            <a:pPr algn="just"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dirty="0">
                <a:latin typeface="Microsoft YaHei Light"/>
              </a:rPr>
              <a:t>Analisar o fluxo turístico para apoiar o desenvolvimento sustentável</a:t>
            </a:r>
            <a:r>
              <a:rPr lang="pt-PT" sz="1600" dirty="0" smtClean="0">
                <a:latin typeface="Microsoft YaHei Light"/>
              </a:rPr>
              <a:t>.</a:t>
            </a:r>
          </a:p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-PT" sz="1600" dirty="0">
              <a:latin typeface="Microsoft YaHei Light"/>
            </a:endParaRPr>
          </a:p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dirty="0" smtClean="0">
                <a:latin typeface="Microsoft YaHei Light"/>
              </a:rPr>
              <a:t>Objectivos </a:t>
            </a:r>
            <a:r>
              <a:rPr lang="pt-PT" sz="1600" dirty="0">
                <a:latin typeface="Microsoft YaHei Light"/>
              </a:rPr>
              <a:t>Específicos:</a:t>
            </a:r>
          </a:p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dirty="0">
                <a:latin typeface="Microsoft YaHei Light"/>
              </a:rPr>
              <a:t>• </a:t>
            </a:r>
            <a:r>
              <a:rPr lang="pt-PT" sz="1600" dirty="0" smtClean="0">
                <a:latin typeface="Microsoft YaHei Light"/>
              </a:rPr>
              <a:t>Analisar </a:t>
            </a:r>
            <a:r>
              <a:rPr lang="pt-PT" sz="1600" dirty="0">
                <a:latin typeface="Microsoft YaHei Light"/>
              </a:rPr>
              <a:t>os padrões de fluxo turístico em Angola com base em dados estatísticos oficiais.</a:t>
            </a:r>
          </a:p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dirty="0" smtClean="0">
                <a:latin typeface="Microsoft YaHei Light"/>
              </a:rPr>
              <a:t>• Identificar </a:t>
            </a:r>
            <a:r>
              <a:rPr lang="pt-PT" sz="1600" dirty="0">
                <a:latin typeface="Microsoft YaHei Light"/>
              </a:rPr>
              <a:t>tendências sazonais, picos de turismo e províncias com maior potencial de desenvolvimento sustentável.</a:t>
            </a:r>
          </a:p>
          <a:p>
            <a:pPr marL="0" indent="0" algn="just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dirty="0" smtClean="0">
                <a:latin typeface="Microsoft YaHei Light"/>
              </a:rPr>
              <a:t>• Desenvolver </a:t>
            </a:r>
            <a:r>
              <a:rPr lang="pt-PT" sz="1600" dirty="0">
                <a:latin typeface="Microsoft YaHei Light"/>
              </a:rPr>
              <a:t>um modelo preditivo para estimar o fluxo futuro de turistas, apoiando o planeamento estratégico</a:t>
            </a:r>
            <a:r>
              <a:rPr lang="pt-PT" sz="1600" dirty="0" smtClean="0">
                <a:latin typeface="Microsoft YaHei Light"/>
              </a:rPr>
              <a:t>.</a:t>
            </a:r>
            <a:endParaRPr lang="pt-PT"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98305" y="709224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562385"/>
            <a:ext cx="7756075" cy="940407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smtClean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Objectivos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473247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2014824"/>
            <a:ext cx="10692496" cy="41094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algn="just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b="1" dirty="0" smtClean="0">
                <a:latin typeface="Microsoft YaHei Light"/>
              </a:rPr>
              <a:t>ODS </a:t>
            </a:r>
            <a:r>
              <a:rPr lang="pt-PT" sz="1600" b="1" dirty="0">
                <a:latin typeface="Microsoft YaHei Light"/>
              </a:rPr>
              <a:t>8</a:t>
            </a:r>
            <a:r>
              <a:rPr lang="pt-PT" sz="1600" dirty="0">
                <a:latin typeface="Microsoft YaHei Light"/>
              </a:rPr>
              <a:t> </a:t>
            </a:r>
            <a:r>
              <a:rPr lang="pt-PT" sz="1600" b="1" dirty="0">
                <a:latin typeface="Microsoft YaHei Light"/>
              </a:rPr>
              <a:t>– Trabalho Digno e Crescimento Económico:</a:t>
            </a:r>
            <a:r>
              <a:rPr lang="pt-PT" sz="1600" dirty="0">
                <a:latin typeface="Microsoft YaHei Light"/>
              </a:rPr>
              <a:t> </a:t>
            </a:r>
            <a:r>
              <a:rPr lang="pt-PT" sz="1600" dirty="0" smtClean="0">
                <a:latin typeface="Microsoft YaHei Light"/>
              </a:rPr>
              <a:t>Ao </a:t>
            </a:r>
            <a:r>
              <a:rPr lang="pt-PT" sz="1600" dirty="0">
                <a:latin typeface="Microsoft YaHei Light"/>
              </a:rPr>
              <a:t>promover o turismo como motor de emprego e rendimento local, especialmente nas províncias com maior potencial turístico</a:t>
            </a:r>
            <a:r>
              <a:rPr lang="pt-PT" sz="1600" dirty="0" smtClean="0">
                <a:latin typeface="Microsoft YaHei Light"/>
              </a:rPr>
              <a:t>.</a:t>
            </a:r>
          </a:p>
          <a:p>
            <a:pPr algn="just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-PT" sz="1600" dirty="0">
              <a:latin typeface="Microsoft YaHei Light"/>
            </a:endParaRPr>
          </a:p>
          <a:p>
            <a:pPr algn="just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b="1" dirty="0" smtClean="0">
                <a:latin typeface="Microsoft YaHei Light"/>
              </a:rPr>
              <a:t>ODS </a:t>
            </a:r>
            <a:r>
              <a:rPr lang="pt-PT" sz="1600" b="1" dirty="0">
                <a:latin typeface="Microsoft YaHei Light"/>
              </a:rPr>
              <a:t>11</a:t>
            </a:r>
            <a:r>
              <a:rPr lang="pt-PT" sz="1600" dirty="0">
                <a:latin typeface="Microsoft YaHei Light"/>
              </a:rPr>
              <a:t> </a:t>
            </a:r>
            <a:r>
              <a:rPr lang="pt-PT" sz="1600" b="1" dirty="0">
                <a:latin typeface="Microsoft YaHei Light"/>
              </a:rPr>
              <a:t>– Cidades e Comunidades Sustentáveis:</a:t>
            </a:r>
            <a:r>
              <a:rPr lang="pt-PT" sz="1600" dirty="0">
                <a:latin typeface="Microsoft YaHei Light"/>
              </a:rPr>
              <a:t> </a:t>
            </a:r>
            <a:r>
              <a:rPr lang="pt-PT" sz="1600" dirty="0" smtClean="0">
                <a:latin typeface="Microsoft YaHei Light"/>
              </a:rPr>
              <a:t>Ao </a:t>
            </a:r>
            <a:r>
              <a:rPr lang="pt-PT" sz="1600" dirty="0">
                <a:latin typeface="Microsoft YaHei Light"/>
              </a:rPr>
              <a:t>disponibilizar dados que apoiem o planeamento urbano e a gestão do impacto do turismo nas infraestruturas e nos serviços públicos</a:t>
            </a:r>
            <a:r>
              <a:rPr lang="pt-PT" sz="1600" dirty="0" smtClean="0">
                <a:latin typeface="Microsoft YaHei Light"/>
              </a:rPr>
              <a:t>.</a:t>
            </a:r>
          </a:p>
          <a:p>
            <a:pPr algn="just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-PT" sz="1600" dirty="0">
              <a:latin typeface="Microsoft YaHei Light"/>
            </a:endParaRPr>
          </a:p>
          <a:p>
            <a:pPr algn="just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b="1" dirty="0" smtClean="0">
                <a:latin typeface="Microsoft YaHei Light"/>
              </a:rPr>
              <a:t>ODS </a:t>
            </a:r>
            <a:r>
              <a:rPr lang="pt-PT" sz="1600" b="1" dirty="0">
                <a:latin typeface="Microsoft YaHei Light"/>
              </a:rPr>
              <a:t>12</a:t>
            </a:r>
            <a:r>
              <a:rPr lang="pt-PT" sz="1600" dirty="0">
                <a:latin typeface="Microsoft YaHei Light"/>
              </a:rPr>
              <a:t> </a:t>
            </a:r>
            <a:r>
              <a:rPr lang="pt-PT" sz="1600" b="1" dirty="0">
                <a:latin typeface="Microsoft YaHei Light"/>
              </a:rPr>
              <a:t>– Consumo e Produção Sustentáveis:</a:t>
            </a:r>
            <a:r>
              <a:rPr lang="pt-PT" sz="1600" dirty="0">
                <a:latin typeface="Microsoft YaHei Light"/>
              </a:rPr>
              <a:t> </a:t>
            </a:r>
            <a:r>
              <a:rPr lang="pt-PT" sz="1600" dirty="0" smtClean="0">
                <a:latin typeface="Microsoft YaHei Light"/>
              </a:rPr>
              <a:t>Ao </a:t>
            </a:r>
            <a:r>
              <a:rPr lang="pt-PT" sz="1600" dirty="0">
                <a:latin typeface="Microsoft YaHei Light"/>
              </a:rPr>
              <a:t>incentivar políticas e práticas turísticas que respeitem o ambiente e valorizem os recursos naturais e culturais do país.</a:t>
            </a:r>
          </a:p>
          <a:p>
            <a:pPr algn="just">
              <a:lnSpc>
                <a:spcPct val="100000"/>
              </a:lnSpc>
              <a:buFont typeface="Arial" panose="020B0604020202020204" pitchFamily="34" charset="0"/>
              <a:buChar char="•"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40854" y="1088469"/>
            <a:ext cx="5090475" cy="554661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989984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 smtClean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Alinhamento </a:t>
            </a: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com ODS</a:t>
            </a:r>
            <a:endParaRPr lang="tr-TR" sz="3350" b="1" dirty="0">
              <a:solidFill>
                <a:schemeClr val="bg1"/>
              </a:solidFill>
              <a:latin typeface="Microsoft YaHei"/>
              <a:ea typeface="Merriweather Sans Regular ExtraBold"/>
              <a:cs typeface="Merriweather Sans Regular ExtraBold"/>
            </a:endParaRP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293793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6517835" y="3292353"/>
            <a:ext cx="5864022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solidFill>
                  <a:schemeClr val="bg1"/>
                </a:solidFill>
                <a:latin typeface="Microsoft YaHei"/>
              </a:rPr>
              <a:t>Dados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320988935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Content Placeholder 2"/>
          <p:cNvSpPr txBox="1">
            <a:spLocks noGrp="1"/>
          </p:cNvSpPr>
          <p:nvPr>
            <p:ph type="body" sz="quarter" idx="1"/>
          </p:nvPr>
        </p:nvSpPr>
        <p:spPr>
          <a:xfrm>
            <a:off x="640854" y="1713541"/>
            <a:ext cx="11144746" cy="4024320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-PT" sz="1600" dirty="0" smtClean="0">
                <a:latin typeface="Microsoft YaHei Light"/>
              </a:rPr>
              <a:t>Os </a:t>
            </a:r>
            <a:r>
              <a:rPr lang="pt-PT" sz="1600" dirty="0">
                <a:latin typeface="Microsoft YaHei Light"/>
              </a:rPr>
              <a:t>dados a utilizar incluem entradas e saídas de turistas por província, obtidos a partir de fontes oficiais como o Instituto Nacional de Estatística (INE) e o Ministério do Turismo de Angola</a:t>
            </a:r>
            <a:r>
              <a:rPr lang="pt-PT" sz="1600" dirty="0" smtClean="0">
                <a:latin typeface="Microsoft YaHei Light"/>
              </a:rPr>
              <a:t>.</a:t>
            </a:r>
            <a:endParaRPr lang="en-US" sz="1600" dirty="0" smtClean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r>
              <a:rPr lang="pt" sz="1600" dirty="0">
                <a:latin typeface="Microsoft YaHei Light"/>
              </a:rPr>
              <a:t>Etapas de pré-processamento durante a coleta de </a:t>
            </a:r>
            <a:r>
              <a:rPr lang="pt" sz="1600" dirty="0" smtClean="0">
                <a:latin typeface="Microsoft YaHei Light"/>
              </a:rPr>
              <a:t>dados:</a:t>
            </a: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 smtClean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 smtClean="0">
              <a:latin typeface="Microsoft YaHei Light"/>
            </a:endParaRPr>
          </a:p>
          <a:p>
            <a:pPr>
              <a:lnSpc>
                <a:spcPct val="100000"/>
              </a:lnSpc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en-US" sz="1600" dirty="0">
              <a:latin typeface="Microsoft YaHei Light"/>
            </a:endParaRPr>
          </a:p>
          <a:p>
            <a:pPr marL="0" indent="0">
              <a:lnSpc>
                <a:spcPct val="100000"/>
              </a:lnSpc>
              <a:buNone/>
              <a:defRPr sz="1400">
                <a:solidFill>
                  <a:srgbClr val="000000"/>
                </a:solidFill>
                <a:latin typeface="Merriweather Sans Light"/>
                <a:ea typeface="Merriweather Sans Light"/>
                <a:cs typeface="Merriweather Sans Light"/>
                <a:sym typeface="Merriweather Sans Light"/>
              </a:defRPr>
            </a:pPr>
            <a:endParaRPr lang="pt" sz="1600" dirty="0">
              <a:latin typeface="Microsoft YaHei Light"/>
            </a:endParaRPr>
          </a:p>
        </p:txBody>
      </p:sp>
      <p:sp>
        <p:nvSpPr>
          <p:cNvPr id="492" name="Rectangle"/>
          <p:cNvSpPr/>
          <p:nvPr/>
        </p:nvSpPr>
        <p:spPr>
          <a:xfrm>
            <a:off x="698305" y="790195"/>
            <a:ext cx="4289331" cy="619598"/>
          </a:xfrm>
          <a:prstGeom prst="rect">
            <a:avLst/>
          </a:prstGeom>
          <a:solidFill>
            <a:srgbClr val="FE2E45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sp>
        <p:nvSpPr>
          <p:cNvPr id="493" name="Title 1"/>
          <p:cNvSpPr txBox="1">
            <a:spLocks noGrp="1"/>
          </p:cNvSpPr>
          <p:nvPr>
            <p:ph type="title"/>
          </p:nvPr>
        </p:nvSpPr>
        <p:spPr>
          <a:xfrm>
            <a:off x="640854" y="695701"/>
            <a:ext cx="7756075" cy="869546"/>
          </a:xfrm>
          <a:prstGeom prst="rect">
            <a:avLst/>
          </a:prstGeom>
        </p:spPr>
        <p:txBody>
          <a:bodyPr lIns="45719" tIns="45720" rIns="45719" bIns="45720" anchor="ctr">
            <a:normAutofit/>
          </a:bodyPr>
          <a:lstStyle/>
          <a:p>
            <a:pPr defTabSz="795527">
              <a:defRPr sz="3393">
                <a:solidFill>
                  <a:srgbClr val="383838"/>
                </a:solidFill>
                <a:latin typeface="Merriweather Sans Regular"/>
                <a:ea typeface="Merriweather Sans Regular"/>
                <a:cs typeface="Merriweather Sans Regular"/>
                <a:sym typeface="Merriweather Sans Regular"/>
              </a:defRPr>
            </a:pPr>
            <a:r>
              <a:rPr lang="pt" sz="3350" b="1" dirty="0">
                <a:solidFill>
                  <a:schemeClr val="bg1"/>
                </a:solidFill>
                <a:latin typeface="Microsoft YaHei"/>
                <a:ea typeface="Merriweather Sans Regular ExtraBold"/>
                <a:cs typeface="Merriweather Sans Regular ExtraBold"/>
              </a:rPr>
              <a:t>Dados</a:t>
            </a:r>
          </a:p>
        </p:txBody>
      </p:sp>
      <p:pic>
        <p:nvPicPr>
          <p:cNvPr id="12" name="Image" descr="Image">
            <a:extLst>
              <a:ext uri="{FF2B5EF4-FFF2-40B4-BE49-F238E27FC236}">
                <a16:creationId xmlns:a16="http://schemas.microsoft.com/office/drawing/2014/main" id="{527B033D-58DE-C2AD-9182-2E91C466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654" y="502466"/>
            <a:ext cx="1934776" cy="153113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787CC85C-9605-11A6-85A7-8A7034F84D95}"/>
              </a:ext>
            </a:extLst>
          </p:cNvPr>
          <p:cNvGrpSpPr/>
          <p:nvPr/>
        </p:nvGrpSpPr>
        <p:grpSpPr>
          <a:xfrm>
            <a:off x="8396929" y="180373"/>
            <a:ext cx="3292787" cy="729780"/>
            <a:chOff x="8396929" y="180373"/>
            <a:chExt cx="3292787" cy="729780"/>
          </a:xfrm>
        </p:grpSpPr>
        <p:pic>
          <p:nvPicPr>
            <p:cNvPr id="14" name="Picture 13" descr="Picture 7">
              <a:extLst>
                <a:ext uri="{FF2B5EF4-FFF2-40B4-BE49-F238E27FC236}">
                  <a16:creationId xmlns:a16="http://schemas.microsoft.com/office/drawing/2014/main" id="{73CA5DA9-18E2-6441-B52B-1779AAE59F4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148289" y="284959"/>
              <a:ext cx="1053632" cy="52060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" name="Picture 14" descr="Picture 9">
              <a:extLst>
                <a:ext uri="{FF2B5EF4-FFF2-40B4-BE49-F238E27FC236}">
                  <a16:creationId xmlns:a16="http://schemas.microsoft.com/office/drawing/2014/main" id="{2432F4F4-2404-927D-ADE3-04176DA31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200391" y="225891"/>
              <a:ext cx="823093" cy="627822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6" name="pasted-movie.png">
              <a:extLst>
                <a:ext uri="{FF2B5EF4-FFF2-40B4-BE49-F238E27FC236}">
                  <a16:creationId xmlns:a16="http://schemas.microsoft.com/office/drawing/2014/main" id="{A19410C1-D3A7-317B-D39E-DA1841D4DCF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>
            <a:xfrm>
              <a:off x="11333350" y="180373"/>
              <a:ext cx="356366" cy="72978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" name="pasted-movie.png">
              <a:extLst>
                <a:ext uri="{FF2B5EF4-FFF2-40B4-BE49-F238E27FC236}">
                  <a16:creationId xmlns:a16="http://schemas.microsoft.com/office/drawing/2014/main" id="{729A8509-CD14-D22C-8BCC-350A11E998D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13941" t="19365" r="13941" b="19365"/>
            <a:stretch>
              <a:fillRect/>
            </a:stretch>
          </p:blipFill>
          <p:spPr>
            <a:xfrm>
              <a:off x="8396929" y="225891"/>
              <a:ext cx="672033" cy="57614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14:cNvPr>
              <p14:cNvContentPartPr/>
              <p14:nvPr/>
            </p14:nvContentPartPr>
            <p14:xfrm>
              <a:off x="9907437" y="716254"/>
              <a:ext cx="13252" cy="13252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E92D185-7A25-DC2F-D3F0-9DB8F9D96BE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9244837" y="53654"/>
                <a:ext cx="1325200" cy="1325200"/>
              </a:xfrm>
              <a:prstGeom prst="rect">
                <a:avLst/>
              </a:prstGeom>
            </p:spPr>
          </p:pic>
        </mc:Fallback>
      </mc:AlternateContent>
      <p:sp>
        <p:nvSpPr>
          <p:cNvPr id="22" name="Rectangle">
            <a:extLst>
              <a:ext uri="{FF2B5EF4-FFF2-40B4-BE49-F238E27FC236}">
                <a16:creationId xmlns:a16="http://schemas.microsoft.com/office/drawing/2014/main" id="{6463E1D9-6206-CBC0-0B9A-EEBAB7E390DF}"/>
              </a:ext>
            </a:extLst>
          </p:cNvPr>
          <p:cNvSpPr/>
          <p:nvPr/>
        </p:nvSpPr>
        <p:spPr>
          <a:xfrm>
            <a:off x="-2720" y="6663074"/>
            <a:ext cx="12215534" cy="243885"/>
          </a:xfrm>
          <a:prstGeom prst="rect">
            <a:avLst/>
          </a:prstGeom>
          <a:solidFill>
            <a:srgbClr val="4617DE"/>
          </a:solidFill>
          <a:ln w="12700"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14:cNvPr>
              <p14:cNvContentPartPr/>
              <p14:nvPr/>
            </p14:nvContentPartPr>
            <p14:xfrm>
              <a:off x="1100137" y="565105"/>
              <a:ext cx="13252" cy="13252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28AE68B-B221-AB76-7808-1E6D118D9DA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79270" y="517776"/>
                <a:ext cx="450568" cy="106963"/>
              </a:xfrm>
              <a:prstGeom prst="rect">
                <a:avLst/>
              </a:prstGeom>
            </p:spPr>
          </p:pic>
        </mc:Fallback>
      </mc:AlternateContent>
      <p:graphicFrame>
        <p:nvGraphicFramePr>
          <p:cNvPr id="3" name="Diagrama 2"/>
          <p:cNvGraphicFramePr/>
          <p:nvPr>
            <p:extLst>
              <p:ext uri="{D42A27DB-BD31-4B8C-83A1-F6EECF244321}">
                <p14:modId xmlns:p14="http://schemas.microsoft.com/office/powerpoint/2010/main" val="3576309619"/>
              </p:ext>
            </p:extLst>
          </p:nvPr>
        </p:nvGraphicFramePr>
        <p:xfrm>
          <a:off x="905789" y="2630021"/>
          <a:ext cx="10879811" cy="3515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</p:spTree>
    <p:extLst>
      <p:ext uri="{BB962C8B-B14F-4D97-AF65-F5344CB8AC3E}">
        <p14:creationId xmlns:p14="http://schemas.microsoft.com/office/powerpoint/2010/main" val="66453457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Rectangle"/>
          <p:cNvSpPr/>
          <p:nvPr/>
        </p:nvSpPr>
        <p:spPr>
          <a:xfrm>
            <a:off x="-5486292" y="1322899"/>
            <a:ext cx="12203767" cy="5535101"/>
          </a:xfrm>
          <a:prstGeom prst="rect">
            <a:avLst/>
          </a:prstGeom>
          <a:solidFill>
            <a:srgbClr val="4617DE"/>
          </a:solidFill>
          <a:ln w="12700">
            <a:solidFill>
              <a:srgbClr val="4617DE"/>
            </a:solidFill>
            <a:miter lim="400000"/>
          </a:ln>
        </p:spPr>
        <p:txBody>
          <a:bodyPr lIns="45719" rIns="45719" anchor="ctr"/>
          <a:lstStyle/>
          <a:p>
            <a:endParaRPr/>
          </a:p>
        </p:txBody>
      </p:sp>
      <p:pic>
        <p:nvPicPr>
          <p:cNvPr id="469" name="Picture 7" descr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1332" y="387946"/>
            <a:ext cx="1172345" cy="572571"/>
          </a:xfrm>
          <a:prstGeom prst="rect">
            <a:avLst/>
          </a:prstGeom>
          <a:ln w="12700">
            <a:miter lim="400000"/>
          </a:ln>
        </p:spPr>
      </p:pic>
      <p:pic>
        <p:nvPicPr>
          <p:cNvPr id="470" name="Picture 9" descr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126" y="295810"/>
            <a:ext cx="959441" cy="733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471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74078" y="103953"/>
            <a:ext cx="526003" cy="1065320"/>
          </a:xfrm>
          <a:prstGeom prst="rect">
            <a:avLst/>
          </a:prstGeom>
          <a:ln w="12700">
            <a:miter lim="400000"/>
          </a:ln>
        </p:spPr>
      </p:pic>
      <p:pic>
        <p:nvPicPr>
          <p:cNvPr id="472" name="pasted-movie.png" descr="pasted-movie.png"/>
          <p:cNvPicPr>
            <a:picLocks noChangeAspect="1"/>
          </p:cNvPicPr>
          <p:nvPr/>
        </p:nvPicPr>
        <p:blipFill>
          <a:blip r:embed="rId5"/>
          <a:srcRect l="13941" t="19365" r="13941" b="19365"/>
          <a:stretch>
            <a:fillRect/>
          </a:stretch>
        </p:blipFill>
        <p:spPr>
          <a:xfrm>
            <a:off x="7968564" y="251012"/>
            <a:ext cx="907559" cy="771035"/>
          </a:xfrm>
          <a:prstGeom prst="rect">
            <a:avLst/>
          </a:prstGeom>
          <a:ln w="12700">
            <a:miter lim="400000"/>
          </a:ln>
        </p:spPr>
      </p:pic>
      <p:pic>
        <p:nvPicPr>
          <p:cNvPr id="474" name="Image" descr="Image"/>
          <p:cNvPicPr>
            <a:picLocks noChangeAspect="1"/>
          </p:cNvPicPr>
          <p:nvPr/>
        </p:nvPicPr>
        <p:blipFill rotWithShape="1">
          <a:blip r:embed="rId6"/>
          <a:srcRect l="1000" r="13538" b="33964"/>
          <a:stretch/>
        </p:blipFill>
        <p:spPr>
          <a:xfrm>
            <a:off x="10008652" y="5282070"/>
            <a:ext cx="2250548" cy="1597284"/>
          </a:xfrm>
          <a:prstGeom prst="rect">
            <a:avLst/>
          </a:prstGeom>
          <a:ln w="12700">
            <a:miter lim="400000"/>
          </a:ln>
        </p:spPr>
      </p:pic>
      <p:pic>
        <p:nvPicPr>
          <p:cNvPr id="475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80497" y="2051146"/>
            <a:ext cx="4240770" cy="4117181"/>
          </a:xfrm>
          <a:prstGeom prst="rect">
            <a:avLst/>
          </a:prstGeom>
          <a:ln w="12700">
            <a:miter lim="400000"/>
          </a:ln>
        </p:spPr>
      </p:pic>
      <p:sp>
        <p:nvSpPr>
          <p:cNvPr id="476" name="A new generation…"/>
          <p:cNvSpPr txBox="1"/>
          <p:nvPr/>
        </p:nvSpPr>
        <p:spPr>
          <a:xfrm>
            <a:off x="6517835" y="3292353"/>
            <a:ext cx="5864022" cy="66172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square" lIns="45719" tIns="45720" rIns="45719" bIns="45720" anchor="t">
            <a:spAutoFit/>
          </a:bodyPr>
          <a:lstStyle/>
          <a:p>
            <a:pPr algn="ctr" defTabSz="457200">
              <a:defRPr sz="3700">
                <a:solidFill>
                  <a:srgbClr val="FFFFFF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rPr lang="pt" b="1" dirty="0">
                <a:solidFill>
                  <a:schemeClr val="bg1"/>
                </a:solidFill>
                <a:latin typeface="Microsoft YaHei"/>
              </a:rPr>
              <a:t>Modelo</a:t>
            </a:r>
            <a:endParaRPr b="1" dirty="0">
              <a:solidFill>
                <a:schemeClr val="bg1"/>
              </a:solidFill>
              <a:latin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416113474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ontiertech">
  <a:themeElements>
    <a:clrScheme name="frontiertech">
      <a:dk1>
        <a:srgbClr val="2B2551"/>
      </a:dk1>
      <a:lt1>
        <a:srgbClr val="FEFFFE"/>
      </a:lt1>
      <a:dk2>
        <a:srgbClr val="A7A7A7"/>
      </a:dk2>
      <a:lt2>
        <a:srgbClr val="535353"/>
      </a:lt2>
      <a:accent1>
        <a:srgbClr val="FEC736"/>
      </a:accent1>
      <a:accent2>
        <a:srgbClr val="4CA2A9"/>
      </a:accent2>
      <a:accent3>
        <a:srgbClr val="5E73AC"/>
      </a:accent3>
      <a:accent4>
        <a:srgbClr val="B68A29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frontiertech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frontiertech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frontiertech">
  <a:themeElements>
    <a:clrScheme name="frontiertech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FEC736"/>
      </a:accent1>
      <a:accent2>
        <a:srgbClr val="4CA2A9"/>
      </a:accent2>
      <a:accent3>
        <a:srgbClr val="5E73AC"/>
      </a:accent3>
      <a:accent4>
        <a:srgbClr val="B68A29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frontiertech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frontiertech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FEFFFE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97847797-b717-4ffb-b5fd-2a237f853cda" xsi:nil="true"/>
    <lcf76f155ced4ddcb4097134ff3c332f xmlns="6259e846-8b77-4076-b7b3-191dee427045">
      <Terms xmlns="http://schemas.microsoft.com/office/infopath/2007/PartnerControls"/>
    </lcf76f155ced4ddcb4097134ff3c332f>
    <SharedWithUsers xmlns="97847797-b717-4ffb-b5fd-2a237f853cda">
      <UserInfo>
        <DisplayName>Yawen Liu</DisplayName>
        <AccountId>199</AccountId>
        <AccountType/>
      </UserInfo>
    </SharedWithUsers>
    <_Flow_SignoffStatus xmlns="6259e846-8b77-4076-b7b3-191dee427045" xsi:nil="true"/>
    <Time xmlns="6259e846-8b77-4076-b7b3-191dee42704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E9A02BA3BD6C54284F20B51199E6706" ma:contentTypeVersion="17" ma:contentTypeDescription="Create a new document." ma:contentTypeScope="" ma:versionID="c98d0228abce7754384ebe83b64f5abe">
  <xsd:schema xmlns:xsd="http://www.w3.org/2001/XMLSchema" xmlns:xs="http://www.w3.org/2001/XMLSchema" xmlns:p="http://schemas.microsoft.com/office/2006/metadata/properties" xmlns:ns2="6259e846-8b77-4076-b7b3-191dee427045" xmlns:ns3="97847797-b717-4ffb-b5fd-2a237f853cda" targetNamespace="http://schemas.microsoft.com/office/2006/metadata/properties" ma:root="true" ma:fieldsID="6e2117bc6268b3a71bdab3243b1b5906" ns2:_="" ns3:_="">
    <xsd:import namespace="6259e846-8b77-4076-b7b3-191dee427045"/>
    <xsd:import namespace="97847797-b717-4ffb-b5fd-2a237f853c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LengthInSeconds" minOccurs="0"/>
                <xsd:element ref="ns2:MediaServiceSearchProperties" minOccurs="0"/>
                <xsd:element ref="ns2:_Flow_SignoffStatus" minOccurs="0"/>
                <xsd:element ref="ns2:Time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259e846-8b77-4076-b7b3-191dee42704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Image Tags" ma:readOnly="false" ma:fieldId="{5cf76f15-5ced-4ddc-b409-7134ff3c332f}" ma:taxonomyMulti="true" ma:sspId="f8ebb0a5-c57d-4c3a-bec7-8a38252dd05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2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Flow_SignoffStatus" ma:index="22" nillable="true" ma:displayName="Sign-off status" ma:internalName="Sign_x002d_off_x0020_status">
      <xsd:simpleType>
        <xsd:restriction base="dms:Text"/>
      </xsd:simpleType>
    </xsd:element>
    <xsd:element name="Time" ma:index="23" nillable="true" ma:displayName="Time" ma:format="DateOnly" ma:indexed="true" ma:internalName="Time">
      <xsd:simpleType>
        <xsd:restriction base="dms:DateTime"/>
      </xsd:simpleType>
    </xsd:element>
    <xsd:element name="MediaServiceBillingMetadata" ma:index="24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7847797-b717-4ffb-b5fd-2a237f853cda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c1c6c02b-ebe2-4c4d-aa1a-1071032b151f}" ma:internalName="TaxCatchAll" ma:showField="CatchAllData" ma:web="97847797-b717-4ffb-b5fd-2a237f853cda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22449C5-8A7C-4DDF-8BBD-9834F5F8D2B3}">
  <ds:schemaRefs>
    <ds:schemaRef ds:uri="http://schemas.microsoft.com/office/2006/documentManagement/types"/>
    <ds:schemaRef ds:uri="http://purl.org/dc/elements/1.1/"/>
    <ds:schemaRef ds:uri="97847797-b717-4ffb-b5fd-2a237f853cda"/>
    <ds:schemaRef ds:uri="http://purl.org/dc/terms/"/>
    <ds:schemaRef ds:uri="http://schemas.microsoft.com/office/infopath/2007/PartnerControls"/>
    <ds:schemaRef ds:uri="6259e846-8b77-4076-b7b3-191dee427045"/>
    <ds:schemaRef ds:uri="http://purl.org/dc/dcmitype/"/>
    <ds:schemaRef ds:uri="http://www.w3.org/XML/1998/namespace"/>
    <ds:schemaRef ds:uri="http://schemas.microsoft.com/office/2006/metadata/propertie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EE9C168A-BF07-44C9-8193-C4E90CE77165}">
  <ds:schemaRefs>
    <ds:schemaRef ds:uri="http://schemas.microsoft.com/office/2006/metadata/contentType"/>
    <ds:schemaRef ds:uri="http://schemas.microsoft.com/office/2006/metadata/properties/metaAttributes"/>
    <ds:schemaRef ds:uri="http://www.w3.org/2000/xmlns/"/>
    <ds:schemaRef ds:uri="http://www.w3.org/2001/XMLSchema"/>
    <ds:schemaRef ds:uri="6259e846-8b77-4076-b7b3-191dee427045"/>
    <ds:schemaRef ds:uri="97847797-b717-4ffb-b5fd-2a237f853cda"/>
    <ds:schemaRef ds:uri="http://schemas.microsoft.com/office/2006/metadata/properties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2FFB1A3-86F8-4D83-B399-9B6D5E293CE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1787</TotalTime>
  <Words>947</Words>
  <Application>Microsoft Office PowerPoint</Application>
  <PresentationFormat>Widescreen</PresentationFormat>
  <Paragraphs>128</Paragraphs>
  <Slides>17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14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17</vt:i4>
      </vt:variant>
    </vt:vector>
  </HeadingPairs>
  <TitlesOfParts>
    <vt:vector size="32" baseType="lpstr">
      <vt:lpstr>Microsoft YaHei</vt:lpstr>
      <vt:lpstr>Microsoft YaHei Light</vt:lpstr>
      <vt:lpstr>Arial</vt:lpstr>
      <vt:lpstr>Calibri</vt:lpstr>
      <vt:lpstr>Calibri Light</vt:lpstr>
      <vt:lpstr>Helvetica</vt:lpstr>
      <vt:lpstr>Helvetica Neue Thin</vt:lpstr>
      <vt:lpstr>Liberation Serif</vt:lpstr>
      <vt:lpstr>Lohit Devanagari</vt:lpstr>
      <vt:lpstr>Merriweather Sans Light</vt:lpstr>
      <vt:lpstr>Merriweather Sans Regular</vt:lpstr>
      <vt:lpstr>Merriweather Sans Regular ExtraBold</vt:lpstr>
      <vt:lpstr>Myriad Pro Semibold</vt:lpstr>
      <vt:lpstr>Noto Serif CJK SC</vt:lpstr>
      <vt:lpstr>frontiertech</vt:lpstr>
      <vt:lpstr>Apresentação do PowerPoint</vt:lpstr>
      <vt:lpstr>Apresentação do PowerPoint</vt:lpstr>
      <vt:lpstr>geral</vt:lpstr>
      <vt:lpstr>Contexto do Projecto</vt:lpstr>
      <vt:lpstr>Objectivos</vt:lpstr>
      <vt:lpstr>Alinhamento com ODS</vt:lpstr>
      <vt:lpstr>Apresentação do PowerPoint</vt:lpstr>
      <vt:lpstr>Dados</vt:lpstr>
      <vt:lpstr>Apresentação do PowerPoint</vt:lpstr>
      <vt:lpstr>Seleção e Treinamento / Teste de Modelos</vt:lpstr>
      <vt:lpstr>Seleção e Treinamento / Teste de Modelos</vt:lpstr>
      <vt:lpstr>Apresentação do PowerPoint</vt:lpstr>
      <vt:lpstr>Resultados  dos Modelos</vt:lpstr>
      <vt:lpstr>Apresentação do PowerPoint</vt:lpstr>
      <vt:lpstr>Implementação</vt:lpstr>
      <vt:lpstr>Conclusão e Trabalho futuro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Pequeno Infinito-Leo</dc:creator>
  <cp:lastModifiedBy>Pequeno Infinito-Leo</cp:lastModifiedBy>
  <cp:revision>77</cp:revision>
  <dcterms:modified xsi:type="dcterms:W3CDTF">2025-11-13T19:14:51Z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0x0101007E9A02BA3BD6C54284F20B51199E6706</vt:lpwstr>
  </property>
  <property fmtid="{D5CDD505-2E9C-101B-9397-08002B2CF9AE}" pid="3" name="MediaServiceImageTags">
    <vt:lpwstr/>
  </property>
</Properties>
</file>

<file path=docProps/thumbnail.jpeg>
</file>